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9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4" r:id="rId4"/>
    <p:sldId id="271" r:id="rId5"/>
    <p:sldId id="273" r:id="rId6"/>
    <p:sldId id="272" r:id="rId7"/>
    <p:sldId id="261" r:id="rId8"/>
    <p:sldId id="269" r:id="rId9"/>
    <p:sldId id="262" r:id="rId10"/>
    <p:sldId id="270" r:id="rId11"/>
    <p:sldId id="263" r:id="rId12"/>
    <p:sldId id="264" r:id="rId13"/>
    <p:sldId id="265" r:id="rId14"/>
    <p:sldId id="266" r:id="rId15"/>
    <p:sldId id="275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925" autoAdjust="0"/>
  </p:normalViewPr>
  <p:slideViewPr>
    <p:cSldViewPr>
      <p:cViewPr>
        <p:scale>
          <a:sx n="100" d="100"/>
          <a:sy n="100" d="100"/>
        </p:scale>
        <p:origin x="-72" y="-1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DD45E-EE47-48D0-9CD0-7A9E40803928}" type="doc">
      <dgm:prSet loTypeId="urn:microsoft.com/office/officeart/2005/8/layout/hierarchy5" loCatId="hierarchy" qsTypeId="urn:microsoft.com/office/officeart/2005/8/quickstyle/simple5#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8FFAB2-FC71-4BFA-9B32-3A7D39EF3B18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Καλαϊτζάκη</a:t>
          </a:r>
          <a:r>
            <a:rPr lang="el-GR" b="1" dirty="0" smtClean="0">
              <a:solidFill>
                <a:schemeClr val="bg1"/>
              </a:solidFill>
            </a:rPr>
            <a:t> </a:t>
          </a:r>
          <a:r>
            <a:rPr lang="el-GR" b="1" dirty="0" err="1" smtClean="0">
              <a:solidFill>
                <a:schemeClr val="bg1"/>
              </a:solidFill>
            </a:rPr>
            <a:t>Ερωφίλη</a:t>
          </a:r>
          <a:r>
            <a:rPr lang="el-GR" b="1" dirty="0" smtClean="0">
              <a:solidFill>
                <a:schemeClr val="bg1"/>
              </a:solidFill>
            </a:rPr>
            <a:t> </a:t>
          </a:r>
          <a:r>
            <a:rPr lang="el-GR" dirty="0" smtClean="0"/>
            <a:t>δασκάλα</a:t>
          </a:r>
          <a:endParaRPr lang="en-US" dirty="0"/>
        </a:p>
      </dgm:t>
    </dgm:pt>
    <dgm:pt modelId="{76466C66-C017-4FBE-87EC-FB6E3BB7E768}" type="parTrans" cxnId="{3547301D-40D1-428A-A049-89A1140E1487}">
      <dgm:prSet/>
      <dgm:spPr/>
      <dgm:t>
        <a:bodyPr/>
        <a:lstStyle/>
        <a:p>
          <a:endParaRPr lang="en-US"/>
        </a:p>
      </dgm:t>
    </dgm:pt>
    <dgm:pt modelId="{3F57C33C-7CD3-4CAB-B22E-97B26593FB9D}" type="sibTrans" cxnId="{3547301D-40D1-428A-A049-89A1140E1487}">
      <dgm:prSet/>
      <dgm:spPr/>
      <dgm:t>
        <a:bodyPr/>
        <a:lstStyle/>
        <a:p>
          <a:endParaRPr lang="en-US"/>
        </a:p>
      </dgm:t>
    </dgm:pt>
    <dgm:pt modelId="{AC4AB6F1-EBBB-4054-8B76-F0B27C9997A1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Καλαϊτζάκης</a:t>
          </a:r>
          <a:r>
            <a:rPr lang="el-GR" b="1" dirty="0" smtClean="0">
              <a:solidFill>
                <a:schemeClr val="bg1"/>
              </a:solidFill>
            </a:rPr>
            <a:t> Σταύρος</a:t>
          </a:r>
          <a:endParaRPr lang="en-US" b="1" dirty="0" smtClean="0">
            <a:solidFill>
              <a:schemeClr val="bg1"/>
            </a:solidFill>
          </a:endParaRPr>
        </a:p>
        <a:p>
          <a:r>
            <a:rPr lang="el-GR" dirty="0" smtClean="0"/>
            <a:t>Καθηγητής θεολόγος</a:t>
          </a:r>
          <a:endParaRPr lang="en-US" dirty="0"/>
        </a:p>
      </dgm:t>
    </dgm:pt>
    <dgm:pt modelId="{ADD54F61-8EA1-4A38-A43B-87A341403964}" type="parTrans" cxnId="{4F1768A9-2759-49A7-A5A3-F0FA608CFA56}">
      <dgm:prSet/>
      <dgm:spPr/>
      <dgm:t>
        <a:bodyPr/>
        <a:lstStyle/>
        <a:p>
          <a:endParaRPr lang="en-US"/>
        </a:p>
      </dgm:t>
    </dgm:pt>
    <dgm:pt modelId="{A1751E9D-E5A9-4501-811F-8997B172823F}" type="sibTrans" cxnId="{4F1768A9-2759-49A7-A5A3-F0FA608CFA56}">
      <dgm:prSet/>
      <dgm:spPr/>
      <dgm:t>
        <a:bodyPr/>
        <a:lstStyle/>
        <a:p>
          <a:endParaRPr lang="en-US"/>
        </a:p>
      </dgm:t>
    </dgm:pt>
    <dgm:pt modelId="{6D432736-059C-4576-B547-F6AD2AB11FFB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Ψαρουλάκη</a:t>
          </a:r>
          <a:r>
            <a:rPr lang="el-GR" b="1" dirty="0" smtClean="0">
              <a:solidFill>
                <a:schemeClr val="bg1"/>
              </a:solidFill>
            </a:rPr>
            <a:t> Ειρήνη</a:t>
          </a:r>
          <a:endParaRPr lang="en-US" b="1" dirty="0">
            <a:solidFill>
              <a:schemeClr val="bg1"/>
            </a:solidFill>
          </a:endParaRPr>
        </a:p>
      </dgm:t>
    </dgm:pt>
    <dgm:pt modelId="{0E313258-E648-477E-844C-EE7D7962FE8E}" type="parTrans" cxnId="{798296FA-2E14-46C1-9965-62DC270EA869}">
      <dgm:prSet/>
      <dgm:spPr/>
      <dgm:t>
        <a:bodyPr/>
        <a:lstStyle/>
        <a:p>
          <a:endParaRPr lang="en-US"/>
        </a:p>
      </dgm:t>
    </dgm:pt>
    <dgm:pt modelId="{75622245-F428-498D-8458-DAC555B1E7AD}" type="sibTrans" cxnId="{798296FA-2E14-46C1-9965-62DC270EA869}">
      <dgm:prSet/>
      <dgm:spPr/>
      <dgm:t>
        <a:bodyPr/>
        <a:lstStyle/>
        <a:p>
          <a:endParaRPr lang="en-US"/>
        </a:p>
      </dgm:t>
    </dgm:pt>
    <dgm:pt modelId="{B032A520-4513-47CD-B298-97C23314F6F2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Μαρκαντωνάκη</a:t>
          </a:r>
          <a:r>
            <a:rPr lang="el-GR" b="1" dirty="0" smtClean="0">
              <a:solidFill>
                <a:schemeClr val="bg1"/>
              </a:solidFill>
            </a:rPr>
            <a:t> Μαρία        </a:t>
          </a:r>
          <a:r>
            <a:rPr lang="el-GR" dirty="0" smtClean="0"/>
            <a:t>       </a:t>
          </a:r>
          <a:endParaRPr lang="en-US" dirty="0"/>
        </a:p>
      </dgm:t>
    </dgm:pt>
    <dgm:pt modelId="{362B8CD0-E92E-4011-BACA-2A9233A465C3}" type="parTrans" cxnId="{9EB67B1D-F943-492A-8134-8CB69C474A22}">
      <dgm:prSet/>
      <dgm:spPr/>
      <dgm:t>
        <a:bodyPr/>
        <a:lstStyle/>
        <a:p>
          <a:endParaRPr lang="en-US"/>
        </a:p>
      </dgm:t>
    </dgm:pt>
    <dgm:pt modelId="{F2BE08C9-B39B-4BCA-99BC-CBA70C66F476}" type="sibTrans" cxnId="{9EB67B1D-F943-492A-8134-8CB69C474A22}">
      <dgm:prSet/>
      <dgm:spPr/>
      <dgm:t>
        <a:bodyPr/>
        <a:lstStyle/>
        <a:p>
          <a:endParaRPr lang="en-US"/>
        </a:p>
      </dgm:t>
    </dgm:pt>
    <dgm:pt modelId="{28C9CB5A-FC04-4A54-8C4F-5C1D26E6A6DE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Καλαϊτζάκης</a:t>
          </a:r>
          <a:r>
            <a:rPr lang="el-GR" b="1" dirty="0" smtClean="0">
              <a:solidFill>
                <a:schemeClr val="bg1"/>
              </a:solidFill>
            </a:rPr>
            <a:t> Δημήτρης  </a:t>
          </a:r>
          <a:r>
            <a:rPr lang="el-GR" b="1" dirty="0" smtClean="0"/>
            <a:t> </a:t>
          </a:r>
          <a:r>
            <a:rPr lang="el-GR" dirty="0" smtClean="0"/>
            <a:t>       γεωργός</a:t>
          </a:r>
          <a:endParaRPr lang="en-US" dirty="0"/>
        </a:p>
      </dgm:t>
    </dgm:pt>
    <dgm:pt modelId="{8185C319-F91E-4052-94BC-B2D3D30C80C5}" type="parTrans" cxnId="{E1D1B927-2DAB-4921-B1FE-B23EFE0C0BD6}">
      <dgm:prSet/>
      <dgm:spPr/>
      <dgm:t>
        <a:bodyPr/>
        <a:lstStyle/>
        <a:p>
          <a:endParaRPr lang="en-US"/>
        </a:p>
      </dgm:t>
    </dgm:pt>
    <dgm:pt modelId="{40B7CC3E-CE10-4D5E-B1AB-FB5521D76D53}" type="sibTrans" cxnId="{E1D1B927-2DAB-4921-B1FE-B23EFE0C0BD6}">
      <dgm:prSet/>
      <dgm:spPr/>
      <dgm:t>
        <a:bodyPr/>
        <a:lstStyle/>
        <a:p>
          <a:endParaRPr lang="en-US"/>
        </a:p>
      </dgm:t>
    </dgm:pt>
    <dgm:pt modelId="{3C6D7D50-CF00-4F26-BA15-9F4732B14FD7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Μανταλιωτάκη</a:t>
          </a:r>
          <a:r>
            <a:rPr lang="el-GR" b="1" dirty="0" smtClean="0">
              <a:solidFill>
                <a:schemeClr val="bg1"/>
              </a:solidFill>
            </a:rPr>
            <a:t> Μαρία</a:t>
          </a:r>
          <a:endParaRPr lang="en-US" b="1" dirty="0">
            <a:solidFill>
              <a:schemeClr val="bg1"/>
            </a:solidFill>
          </a:endParaRPr>
        </a:p>
      </dgm:t>
    </dgm:pt>
    <dgm:pt modelId="{CD167548-1AC8-41FB-B26F-C2979C6F4A89}" type="parTrans" cxnId="{DF225497-2E51-4952-B506-30606CAEDF0E}">
      <dgm:prSet/>
      <dgm:spPr/>
      <dgm:t>
        <a:bodyPr/>
        <a:lstStyle/>
        <a:p>
          <a:endParaRPr lang="en-US"/>
        </a:p>
      </dgm:t>
    </dgm:pt>
    <dgm:pt modelId="{241406C7-0A87-4D04-A3D1-C1EC4552CB99}" type="sibTrans" cxnId="{DF225497-2E51-4952-B506-30606CAEDF0E}">
      <dgm:prSet/>
      <dgm:spPr/>
      <dgm:t>
        <a:bodyPr/>
        <a:lstStyle/>
        <a:p>
          <a:endParaRPr lang="en-US"/>
        </a:p>
      </dgm:t>
    </dgm:pt>
    <dgm:pt modelId="{7B70BFDF-4B09-4588-9C3A-37074C081382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Ψαρουλάκης</a:t>
          </a:r>
          <a:r>
            <a:rPr lang="el-GR" b="1" dirty="0" smtClean="0">
              <a:solidFill>
                <a:schemeClr val="bg1"/>
              </a:solidFill>
            </a:rPr>
            <a:t> Ζαχαρίας          </a:t>
          </a:r>
          <a:r>
            <a:rPr lang="el-GR" dirty="0" smtClean="0"/>
            <a:t>γεωργός</a:t>
          </a:r>
          <a:endParaRPr lang="en-US" dirty="0"/>
        </a:p>
      </dgm:t>
    </dgm:pt>
    <dgm:pt modelId="{55691313-DB80-44AF-AACF-9C622F29EFC2}" type="parTrans" cxnId="{1A7FC234-F9DB-4862-9424-A47BA0F1BFFF}">
      <dgm:prSet/>
      <dgm:spPr/>
      <dgm:t>
        <a:bodyPr/>
        <a:lstStyle/>
        <a:p>
          <a:endParaRPr lang="en-US"/>
        </a:p>
      </dgm:t>
    </dgm:pt>
    <dgm:pt modelId="{075EA7B9-30E2-4F73-AE41-4C4420FE67B8}" type="sibTrans" cxnId="{1A7FC234-F9DB-4862-9424-A47BA0F1BFFF}">
      <dgm:prSet/>
      <dgm:spPr/>
      <dgm:t>
        <a:bodyPr/>
        <a:lstStyle/>
        <a:p>
          <a:endParaRPr lang="en-US"/>
        </a:p>
      </dgm:t>
    </dgm:pt>
    <dgm:pt modelId="{7BF34322-E64F-47C4-95E6-29A621876311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Λουλούδη</a:t>
          </a:r>
          <a:r>
            <a:rPr lang="el-GR" b="1" dirty="0" smtClean="0">
              <a:solidFill>
                <a:schemeClr val="bg1"/>
              </a:solidFill>
            </a:rPr>
            <a:t> Παγώνα</a:t>
          </a:r>
          <a:endParaRPr lang="en-US" b="1" dirty="0">
            <a:solidFill>
              <a:schemeClr val="bg1"/>
            </a:solidFill>
          </a:endParaRPr>
        </a:p>
      </dgm:t>
    </dgm:pt>
    <dgm:pt modelId="{FE677C01-D9E4-4E73-966B-BC0A4E3BF702}" type="parTrans" cxnId="{30B9B61B-234D-43B5-8560-8D61BE79299E}">
      <dgm:prSet/>
      <dgm:spPr/>
      <dgm:t>
        <a:bodyPr/>
        <a:lstStyle/>
        <a:p>
          <a:endParaRPr lang="en-US"/>
        </a:p>
      </dgm:t>
    </dgm:pt>
    <dgm:pt modelId="{D19ACEF6-8C79-4860-A853-D44DA46C33D9}" type="sibTrans" cxnId="{30B9B61B-234D-43B5-8560-8D61BE79299E}">
      <dgm:prSet/>
      <dgm:spPr/>
      <dgm:t>
        <a:bodyPr/>
        <a:lstStyle/>
        <a:p>
          <a:endParaRPr lang="en-US"/>
        </a:p>
      </dgm:t>
    </dgm:pt>
    <dgm:pt modelId="{507440C1-0C28-44A2-8734-D91F403D3D13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Γαλετάκη</a:t>
          </a:r>
          <a:r>
            <a:rPr lang="el-GR" b="1" dirty="0" smtClean="0">
              <a:solidFill>
                <a:schemeClr val="bg1"/>
              </a:solidFill>
            </a:rPr>
            <a:t> Μαρία      </a:t>
          </a:r>
          <a:r>
            <a:rPr lang="el-GR" dirty="0" smtClean="0"/>
            <a:t>μαμή</a:t>
          </a:r>
          <a:endParaRPr lang="en-US" dirty="0"/>
        </a:p>
      </dgm:t>
    </dgm:pt>
    <dgm:pt modelId="{516C03F8-8927-4596-A195-DD75A66E91AF}" type="parTrans" cxnId="{4143F03B-ADC4-47AE-A5D9-414FF906FC6E}">
      <dgm:prSet/>
      <dgm:spPr/>
      <dgm:t>
        <a:bodyPr/>
        <a:lstStyle/>
        <a:p>
          <a:endParaRPr lang="en-US"/>
        </a:p>
      </dgm:t>
    </dgm:pt>
    <dgm:pt modelId="{5C3741CD-FF88-4825-BAE8-3AD555DC97D4}" type="sibTrans" cxnId="{4143F03B-ADC4-47AE-A5D9-414FF906FC6E}">
      <dgm:prSet/>
      <dgm:spPr/>
      <dgm:t>
        <a:bodyPr/>
        <a:lstStyle/>
        <a:p>
          <a:endParaRPr lang="en-US"/>
        </a:p>
      </dgm:t>
    </dgm:pt>
    <dgm:pt modelId="{C91F9D12-9716-4147-B81D-8FFF047993F2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Αρετάκη</a:t>
          </a:r>
          <a:r>
            <a:rPr lang="el-GR" b="1" dirty="0" smtClean="0">
              <a:solidFill>
                <a:schemeClr val="bg1"/>
              </a:solidFill>
            </a:rPr>
            <a:t> </a:t>
          </a:r>
          <a:r>
            <a:rPr lang="el-GR" b="1" dirty="0" err="1" smtClean="0">
              <a:solidFill>
                <a:schemeClr val="bg1"/>
              </a:solidFill>
            </a:rPr>
            <a:t>Ερωφίλη</a:t>
          </a:r>
          <a:r>
            <a:rPr lang="el-GR" b="1" dirty="0" smtClean="0">
              <a:solidFill>
                <a:schemeClr val="bg1"/>
              </a:solidFill>
            </a:rPr>
            <a:t>   </a:t>
          </a:r>
          <a:r>
            <a:rPr lang="el-GR" dirty="0" smtClean="0"/>
            <a:t>παπαδιά</a:t>
          </a:r>
          <a:endParaRPr lang="en-US" dirty="0"/>
        </a:p>
      </dgm:t>
    </dgm:pt>
    <dgm:pt modelId="{085257F0-D7BE-4909-842A-6AD947A82FB4}" type="parTrans" cxnId="{BE303545-DB9B-4842-B526-D129C7EA9AE5}">
      <dgm:prSet/>
      <dgm:spPr/>
      <dgm:t>
        <a:bodyPr/>
        <a:lstStyle/>
        <a:p>
          <a:endParaRPr lang="en-US"/>
        </a:p>
      </dgm:t>
    </dgm:pt>
    <dgm:pt modelId="{A15795A9-A823-4D80-900B-3D78016C048F}" type="sibTrans" cxnId="{BE303545-DB9B-4842-B526-D129C7EA9AE5}">
      <dgm:prSet/>
      <dgm:spPr/>
      <dgm:t>
        <a:bodyPr/>
        <a:lstStyle/>
        <a:p>
          <a:endParaRPr lang="en-US"/>
        </a:p>
      </dgm:t>
    </dgm:pt>
    <dgm:pt modelId="{7C0F5A0E-EBAC-470E-97AF-2133F0ECE66A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Αρετάκης</a:t>
          </a:r>
          <a:r>
            <a:rPr lang="el-GR" b="1" dirty="0" smtClean="0">
              <a:solidFill>
                <a:schemeClr val="bg1"/>
              </a:solidFill>
            </a:rPr>
            <a:t> Μανώλης</a:t>
          </a:r>
          <a:endParaRPr lang="en-US" b="1" dirty="0">
            <a:solidFill>
              <a:schemeClr val="bg1"/>
            </a:solidFill>
          </a:endParaRPr>
        </a:p>
      </dgm:t>
    </dgm:pt>
    <dgm:pt modelId="{C550B5A0-A3BA-48FB-9EF8-3B12FD71D289}" type="parTrans" cxnId="{3332787D-715F-486A-9096-8EFCD91E5567}">
      <dgm:prSet/>
      <dgm:spPr/>
      <dgm:t>
        <a:bodyPr/>
        <a:lstStyle/>
        <a:p>
          <a:endParaRPr lang="en-US"/>
        </a:p>
      </dgm:t>
    </dgm:pt>
    <dgm:pt modelId="{054644F1-FE83-405F-81EB-B064E4B7BC63}" type="sibTrans" cxnId="{3332787D-715F-486A-9096-8EFCD91E5567}">
      <dgm:prSet/>
      <dgm:spPr/>
      <dgm:t>
        <a:bodyPr/>
        <a:lstStyle/>
        <a:p>
          <a:endParaRPr lang="en-US"/>
        </a:p>
      </dgm:t>
    </dgm:pt>
    <dgm:pt modelId="{A3F08FCE-8159-432B-9CFB-78C3B64A0F8D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Καναράκη</a:t>
          </a:r>
          <a:r>
            <a:rPr lang="el-GR" b="1" dirty="0" smtClean="0">
              <a:solidFill>
                <a:schemeClr val="bg1"/>
              </a:solidFill>
            </a:rPr>
            <a:t> Ειρήνη</a:t>
          </a:r>
          <a:endParaRPr lang="en-US" b="1" dirty="0">
            <a:solidFill>
              <a:schemeClr val="bg1"/>
            </a:solidFill>
          </a:endParaRPr>
        </a:p>
      </dgm:t>
    </dgm:pt>
    <dgm:pt modelId="{0C7A04E5-0E56-4DB2-998E-1FB8ADA0A436}" type="parTrans" cxnId="{DA186195-E945-483D-B527-08A941CCA635}">
      <dgm:prSet/>
      <dgm:spPr/>
      <dgm:t>
        <a:bodyPr/>
        <a:lstStyle/>
        <a:p>
          <a:endParaRPr lang="en-US"/>
        </a:p>
      </dgm:t>
    </dgm:pt>
    <dgm:pt modelId="{4E1BFC90-570D-42F0-8EF9-68457A40A0AA}" type="sibTrans" cxnId="{DA186195-E945-483D-B527-08A941CCA635}">
      <dgm:prSet/>
      <dgm:spPr/>
      <dgm:t>
        <a:bodyPr/>
        <a:lstStyle/>
        <a:p>
          <a:endParaRPr lang="en-US"/>
        </a:p>
      </dgm:t>
    </dgm:pt>
    <dgm:pt modelId="{6B560ADE-5C5A-4E6C-A85D-D7257C9314E5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Καλαϊτζάκης</a:t>
          </a:r>
          <a:r>
            <a:rPr lang="el-GR" b="1" dirty="0" smtClean="0">
              <a:solidFill>
                <a:schemeClr val="bg1"/>
              </a:solidFill>
            </a:rPr>
            <a:t> Μανώλης</a:t>
          </a:r>
          <a:r>
            <a:rPr lang="en-US" b="1" dirty="0" smtClean="0">
              <a:solidFill>
                <a:schemeClr val="bg1"/>
              </a:solidFill>
            </a:rPr>
            <a:t> (1897-1945)</a:t>
          </a:r>
          <a:endParaRPr lang="en-US" b="1" dirty="0">
            <a:solidFill>
              <a:schemeClr val="bg1"/>
            </a:solidFill>
          </a:endParaRPr>
        </a:p>
      </dgm:t>
    </dgm:pt>
    <dgm:pt modelId="{18F013A4-8D67-4F0B-8D77-3637222DDB1F}" type="sibTrans" cxnId="{173B151E-62E5-4E14-AF14-78605D8D1978}">
      <dgm:prSet/>
      <dgm:spPr/>
      <dgm:t>
        <a:bodyPr/>
        <a:lstStyle/>
        <a:p>
          <a:endParaRPr lang="en-US"/>
        </a:p>
      </dgm:t>
    </dgm:pt>
    <dgm:pt modelId="{AFECB66A-1B1E-4B74-BA4B-67D61779A2BB}" type="parTrans" cxnId="{173B151E-62E5-4E14-AF14-78605D8D1978}">
      <dgm:prSet/>
      <dgm:spPr/>
      <dgm:t>
        <a:bodyPr/>
        <a:lstStyle/>
        <a:p>
          <a:endParaRPr lang="en-US"/>
        </a:p>
      </dgm:t>
    </dgm:pt>
    <dgm:pt modelId="{84E28953-B40E-45A9-BEB8-CCC9910F89FC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Μαρκαντωνάκης</a:t>
          </a:r>
          <a:r>
            <a:rPr lang="el-GR" b="1" dirty="0" smtClean="0">
              <a:solidFill>
                <a:schemeClr val="bg1"/>
              </a:solidFill>
            </a:rPr>
            <a:t> Νικόλαος            </a:t>
          </a:r>
          <a:r>
            <a:rPr lang="en-US" b="1" dirty="0" smtClean="0">
              <a:solidFill>
                <a:schemeClr val="bg1"/>
              </a:solidFill>
            </a:rPr>
            <a:t>            (1909-2011) </a:t>
          </a:r>
          <a:r>
            <a:rPr lang="el-GR" dirty="0" smtClean="0"/>
            <a:t>παπάς</a:t>
          </a:r>
          <a:r>
            <a:rPr lang="en-US" dirty="0" smtClean="0"/>
            <a:t> </a:t>
          </a:r>
          <a:endParaRPr lang="en-US" dirty="0"/>
        </a:p>
      </dgm:t>
    </dgm:pt>
    <dgm:pt modelId="{B64C190B-E44D-4DB4-ABA5-37E78693F1F5}" type="sibTrans" cxnId="{EFFA723B-502B-4A9E-ABB3-7EA6D0DE0880}">
      <dgm:prSet/>
      <dgm:spPr/>
      <dgm:t>
        <a:bodyPr/>
        <a:lstStyle/>
        <a:p>
          <a:endParaRPr lang="en-US"/>
        </a:p>
      </dgm:t>
    </dgm:pt>
    <dgm:pt modelId="{6E2D9A44-3617-4DC6-94C1-31FC3BCB8766}" type="parTrans" cxnId="{EFFA723B-502B-4A9E-ABB3-7EA6D0DE0880}">
      <dgm:prSet/>
      <dgm:spPr/>
      <dgm:t>
        <a:bodyPr/>
        <a:lstStyle/>
        <a:p>
          <a:endParaRPr lang="en-US"/>
        </a:p>
      </dgm:t>
    </dgm:pt>
    <dgm:pt modelId="{C6E3DE91-BC3E-4845-BDFF-C79394E0089B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Μαρκαντωνάκης</a:t>
          </a:r>
          <a:r>
            <a:rPr lang="el-GR" b="1" dirty="0" smtClean="0">
              <a:solidFill>
                <a:schemeClr val="bg1"/>
              </a:solidFill>
            </a:rPr>
            <a:t> Αντώνιος         </a:t>
          </a:r>
          <a:r>
            <a:rPr lang="el-GR" dirty="0" smtClean="0"/>
            <a:t>γεωργός</a:t>
          </a:r>
          <a:endParaRPr lang="en-US" dirty="0"/>
        </a:p>
      </dgm:t>
    </dgm:pt>
    <dgm:pt modelId="{5DF0B14D-EB4C-48D6-BC63-C09E3FD86464}" type="sibTrans" cxnId="{5B6E6C81-E80E-48F4-81CD-6F09E74B65F9}">
      <dgm:prSet/>
      <dgm:spPr/>
      <dgm:t>
        <a:bodyPr/>
        <a:lstStyle/>
        <a:p>
          <a:endParaRPr lang="en-US"/>
        </a:p>
      </dgm:t>
    </dgm:pt>
    <dgm:pt modelId="{1C4DCF01-1841-44B4-8F2A-836E05AC33A4}" type="parTrans" cxnId="{5B6E6C81-E80E-48F4-81CD-6F09E74B65F9}">
      <dgm:prSet/>
      <dgm:spPr/>
      <dgm:t>
        <a:bodyPr/>
        <a:lstStyle/>
        <a:p>
          <a:endParaRPr lang="en-US"/>
        </a:p>
      </dgm:t>
    </dgm:pt>
    <dgm:pt modelId="{BF22F581-7AF3-4599-9C3D-C004E708354F}" type="pres">
      <dgm:prSet presAssocID="{F0CDD45E-EE47-48D0-9CD0-7A9E40803928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067D85-BB41-4A0D-9937-2E94C83539B3}" type="pres">
      <dgm:prSet presAssocID="{F0CDD45E-EE47-48D0-9CD0-7A9E40803928}" presName="hierFlow" presStyleCnt="0"/>
      <dgm:spPr/>
      <dgm:t>
        <a:bodyPr/>
        <a:lstStyle/>
        <a:p>
          <a:endParaRPr lang="en-US"/>
        </a:p>
      </dgm:t>
    </dgm:pt>
    <dgm:pt modelId="{E22E27A5-26DF-44BA-89A1-E31AB6AEA30D}" type="pres">
      <dgm:prSet presAssocID="{F0CDD45E-EE47-48D0-9CD0-7A9E40803928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6CAF88-A5D3-4D33-9202-70C7B1A2F5B3}" type="pres">
      <dgm:prSet presAssocID="{068FFAB2-FC71-4BFA-9B32-3A7D39EF3B18}" presName="Name17" presStyleCnt="0"/>
      <dgm:spPr/>
      <dgm:t>
        <a:bodyPr/>
        <a:lstStyle/>
        <a:p>
          <a:endParaRPr lang="en-US"/>
        </a:p>
      </dgm:t>
    </dgm:pt>
    <dgm:pt modelId="{E97A092B-E052-4BF1-AD49-AB1476AD227E}" type="pres">
      <dgm:prSet presAssocID="{068FFAB2-FC71-4BFA-9B32-3A7D39EF3B1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B9F6C5-6D42-4754-8104-AED5B8A75FF0}" type="pres">
      <dgm:prSet presAssocID="{068FFAB2-FC71-4BFA-9B32-3A7D39EF3B18}" presName="hierChild2" presStyleCnt="0"/>
      <dgm:spPr/>
      <dgm:t>
        <a:bodyPr/>
        <a:lstStyle/>
        <a:p>
          <a:endParaRPr lang="en-US"/>
        </a:p>
      </dgm:t>
    </dgm:pt>
    <dgm:pt modelId="{7B9565EA-2AFF-4EFA-B379-E4EAE0C45365}" type="pres">
      <dgm:prSet presAssocID="{ADD54F61-8EA1-4A38-A43B-87A341403964}" presName="Name25" presStyleLbl="parChTrans1D2" presStyleIdx="0" presStyleCnt="2"/>
      <dgm:spPr/>
      <dgm:t>
        <a:bodyPr/>
        <a:lstStyle/>
        <a:p>
          <a:endParaRPr lang="en-US"/>
        </a:p>
      </dgm:t>
    </dgm:pt>
    <dgm:pt modelId="{4F2E870C-7881-4228-88EC-832C6A737D02}" type="pres">
      <dgm:prSet presAssocID="{ADD54F61-8EA1-4A38-A43B-87A3414039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D1AA6A6-3337-43C6-A3A1-F4A743DBF9BC}" type="pres">
      <dgm:prSet presAssocID="{AC4AB6F1-EBBB-4054-8B76-F0B27C9997A1}" presName="Name30" presStyleCnt="0"/>
      <dgm:spPr/>
      <dgm:t>
        <a:bodyPr/>
        <a:lstStyle/>
        <a:p>
          <a:endParaRPr lang="en-US"/>
        </a:p>
      </dgm:t>
    </dgm:pt>
    <dgm:pt modelId="{124915D3-79AF-4CF3-9021-44CC698AB8DB}" type="pres">
      <dgm:prSet presAssocID="{AC4AB6F1-EBBB-4054-8B76-F0B27C9997A1}" presName="level2Shape" presStyleLbl="node2" presStyleIdx="0" presStyleCnt="2"/>
      <dgm:spPr/>
      <dgm:t>
        <a:bodyPr/>
        <a:lstStyle/>
        <a:p>
          <a:endParaRPr lang="en-US"/>
        </a:p>
      </dgm:t>
    </dgm:pt>
    <dgm:pt modelId="{A475EDD6-3BA1-491B-B5A8-6311BE92C7F8}" type="pres">
      <dgm:prSet presAssocID="{AC4AB6F1-EBBB-4054-8B76-F0B27C9997A1}" presName="hierChild3" presStyleCnt="0"/>
      <dgm:spPr/>
      <dgm:t>
        <a:bodyPr/>
        <a:lstStyle/>
        <a:p>
          <a:endParaRPr lang="en-US"/>
        </a:p>
      </dgm:t>
    </dgm:pt>
    <dgm:pt modelId="{B7D6230E-CE3B-45BA-854D-710415557BE3}" type="pres">
      <dgm:prSet presAssocID="{AFECB66A-1B1E-4B74-BA4B-67D61779A2BB}" presName="Name25" presStyleLbl="parChTrans1D3" presStyleIdx="0" presStyleCnt="4"/>
      <dgm:spPr/>
      <dgm:t>
        <a:bodyPr/>
        <a:lstStyle/>
        <a:p>
          <a:endParaRPr lang="en-US"/>
        </a:p>
      </dgm:t>
    </dgm:pt>
    <dgm:pt modelId="{7B0A258E-4469-46AF-B312-9EDBD809B661}" type="pres">
      <dgm:prSet presAssocID="{AFECB66A-1B1E-4B74-BA4B-67D61779A2BB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5E6A4D9-14E8-4C47-A36E-980D502A14A0}" type="pres">
      <dgm:prSet presAssocID="{6B560ADE-5C5A-4E6C-A85D-D7257C9314E5}" presName="Name30" presStyleCnt="0"/>
      <dgm:spPr/>
      <dgm:t>
        <a:bodyPr/>
        <a:lstStyle/>
        <a:p>
          <a:endParaRPr lang="en-US"/>
        </a:p>
      </dgm:t>
    </dgm:pt>
    <dgm:pt modelId="{30FA819A-FC0E-4E5E-BF5A-000456B853D0}" type="pres">
      <dgm:prSet presAssocID="{6B560ADE-5C5A-4E6C-A85D-D7257C9314E5}" presName="level2Shape" presStyleLbl="node3" presStyleIdx="0" presStyleCnt="4"/>
      <dgm:spPr/>
      <dgm:t>
        <a:bodyPr/>
        <a:lstStyle/>
        <a:p>
          <a:endParaRPr lang="en-US"/>
        </a:p>
      </dgm:t>
    </dgm:pt>
    <dgm:pt modelId="{7C0C611F-227C-4BC8-96F5-8EAED4BD9071}" type="pres">
      <dgm:prSet presAssocID="{6B560ADE-5C5A-4E6C-A85D-D7257C9314E5}" presName="hierChild3" presStyleCnt="0"/>
      <dgm:spPr/>
      <dgm:t>
        <a:bodyPr/>
        <a:lstStyle/>
        <a:p>
          <a:endParaRPr lang="en-US"/>
        </a:p>
      </dgm:t>
    </dgm:pt>
    <dgm:pt modelId="{30BD065F-8E05-436B-8509-8C5D82C7493C}" type="pres">
      <dgm:prSet presAssocID="{8185C319-F91E-4052-94BC-B2D3D30C80C5}" presName="Name25" presStyleLbl="parChTrans1D4" presStyleIdx="0" presStyleCnt="8"/>
      <dgm:spPr/>
      <dgm:t>
        <a:bodyPr/>
        <a:lstStyle/>
        <a:p>
          <a:endParaRPr lang="en-US"/>
        </a:p>
      </dgm:t>
    </dgm:pt>
    <dgm:pt modelId="{3FFA3B83-DB66-4DC8-B0DE-0BB9EC1ABE85}" type="pres">
      <dgm:prSet presAssocID="{8185C319-F91E-4052-94BC-B2D3D30C80C5}" presName="connTx" presStyleLbl="parChTrans1D4" presStyleIdx="0" presStyleCnt="8"/>
      <dgm:spPr/>
      <dgm:t>
        <a:bodyPr/>
        <a:lstStyle/>
        <a:p>
          <a:endParaRPr lang="en-US"/>
        </a:p>
      </dgm:t>
    </dgm:pt>
    <dgm:pt modelId="{2A200243-71E5-4F73-BB3E-21184D0CAE19}" type="pres">
      <dgm:prSet presAssocID="{28C9CB5A-FC04-4A54-8C4F-5C1D26E6A6DE}" presName="Name30" presStyleCnt="0"/>
      <dgm:spPr/>
      <dgm:t>
        <a:bodyPr/>
        <a:lstStyle/>
        <a:p>
          <a:endParaRPr lang="en-US"/>
        </a:p>
      </dgm:t>
    </dgm:pt>
    <dgm:pt modelId="{D9E3DCE9-96E7-42B7-BB41-D4C91B19DA10}" type="pres">
      <dgm:prSet presAssocID="{28C9CB5A-FC04-4A54-8C4F-5C1D26E6A6DE}" presName="level2Shape" presStyleLbl="node4" presStyleIdx="0" presStyleCnt="8" custLinFactNeighborX="2556" custLinFactNeighborY="-4212"/>
      <dgm:spPr/>
      <dgm:t>
        <a:bodyPr/>
        <a:lstStyle/>
        <a:p>
          <a:endParaRPr lang="en-US"/>
        </a:p>
      </dgm:t>
    </dgm:pt>
    <dgm:pt modelId="{75B00938-A899-46F8-8376-9C0395390BDA}" type="pres">
      <dgm:prSet presAssocID="{28C9CB5A-FC04-4A54-8C4F-5C1D26E6A6DE}" presName="hierChild3" presStyleCnt="0"/>
      <dgm:spPr/>
      <dgm:t>
        <a:bodyPr/>
        <a:lstStyle/>
        <a:p>
          <a:endParaRPr lang="en-US"/>
        </a:p>
      </dgm:t>
    </dgm:pt>
    <dgm:pt modelId="{0024D02B-5AF3-4FEC-AA84-70FB263C984D}" type="pres">
      <dgm:prSet presAssocID="{CD167548-1AC8-41FB-B26F-C2979C6F4A89}" presName="Name25" presStyleLbl="parChTrans1D4" presStyleIdx="1" presStyleCnt="8"/>
      <dgm:spPr/>
      <dgm:t>
        <a:bodyPr/>
        <a:lstStyle/>
        <a:p>
          <a:endParaRPr lang="en-US"/>
        </a:p>
      </dgm:t>
    </dgm:pt>
    <dgm:pt modelId="{74563796-2169-4D8A-9A94-C8E97C75EE5A}" type="pres">
      <dgm:prSet presAssocID="{CD167548-1AC8-41FB-B26F-C2979C6F4A89}" presName="connTx" presStyleLbl="parChTrans1D4" presStyleIdx="1" presStyleCnt="8"/>
      <dgm:spPr/>
      <dgm:t>
        <a:bodyPr/>
        <a:lstStyle/>
        <a:p>
          <a:endParaRPr lang="en-US"/>
        </a:p>
      </dgm:t>
    </dgm:pt>
    <dgm:pt modelId="{3A367C19-3D25-48F9-B096-AC25151C5EB3}" type="pres">
      <dgm:prSet presAssocID="{3C6D7D50-CF00-4F26-BA15-9F4732B14FD7}" presName="Name30" presStyleCnt="0"/>
      <dgm:spPr/>
      <dgm:t>
        <a:bodyPr/>
        <a:lstStyle/>
        <a:p>
          <a:endParaRPr lang="en-US"/>
        </a:p>
      </dgm:t>
    </dgm:pt>
    <dgm:pt modelId="{0F789A30-F990-4089-9CD4-A6D555B1B3FF}" type="pres">
      <dgm:prSet presAssocID="{3C6D7D50-CF00-4F26-BA15-9F4732B14FD7}" presName="level2Shape" presStyleLbl="node4" presStyleIdx="1" presStyleCnt="8"/>
      <dgm:spPr/>
      <dgm:t>
        <a:bodyPr/>
        <a:lstStyle/>
        <a:p>
          <a:endParaRPr lang="en-US"/>
        </a:p>
      </dgm:t>
    </dgm:pt>
    <dgm:pt modelId="{254BB699-34B2-4D37-8A86-B278E92F0854}" type="pres">
      <dgm:prSet presAssocID="{3C6D7D50-CF00-4F26-BA15-9F4732B14FD7}" presName="hierChild3" presStyleCnt="0"/>
      <dgm:spPr/>
      <dgm:t>
        <a:bodyPr/>
        <a:lstStyle/>
        <a:p>
          <a:endParaRPr lang="en-US"/>
        </a:p>
      </dgm:t>
    </dgm:pt>
    <dgm:pt modelId="{42F3D39B-46FC-4680-8D40-127F5A788362}" type="pres">
      <dgm:prSet presAssocID="{0E313258-E648-477E-844C-EE7D7962FE8E}" presName="Name25" presStyleLbl="parChTrans1D3" presStyleIdx="1" presStyleCnt="4"/>
      <dgm:spPr/>
      <dgm:t>
        <a:bodyPr/>
        <a:lstStyle/>
        <a:p>
          <a:endParaRPr lang="en-US"/>
        </a:p>
      </dgm:t>
    </dgm:pt>
    <dgm:pt modelId="{D1551784-C477-4887-8425-EBB22A791403}" type="pres">
      <dgm:prSet presAssocID="{0E313258-E648-477E-844C-EE7D7962FE8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08BB0B92-5B05-41C6-8BE9-E54602827BC0}" type="pres">
      <dgm:prSet presAssocID="{6D432736-059C-4576-B547-F6AD2AB11FFB}" presName="Name30" presStyleCnt="0"/>
      <dgm:spPr/>
      <dgm:t>
        <a:bodyPr/>
        <a:lstStyle/>
        <a:p>
          <a:endParaRPr lang="en-US"/>
        </a:p>
      </dgm:t>
    </dgm:pt>
    <dgm:pt modelId="{00021E90-B0F6-4518-B95F-A869D79EEFF9}" type="pres">
      <dgm:prSet presAssocID="{6D432736-059C-4576-B547-F6AD2AB11FFB}" presName="level2Shape" presStyleLbl="node3" presStyleIdx="1" presStyleCnt="4"/>
      <dgm:spPr/>
      <dgm:t>
        <a:bodyPr/>
        <a:lstStyle/>
        <a:p>
          <a:endParaRPr lang="en-US"/>
        </a:p>
      </dgm:t>
    </dgm:pt>
    <dgm:pt modelId="{2D7CB25E-8F91-40AE-A4E5-3589A01BE185}" type="pres">
      <dgm:prSet presAssocID="{6D432736-059C-4576-B547-F6AD2AB11FFB}" presName="hierChild3" presStyleCnt="0"/>
      <dgm:spPr/>
      <dgm:t>
        <a:bodyPr/>
        <a:lstStyle/>
        <a:p>
          <a:endParaRPr lang="en-US"/>
        </a:p>
      </dgm:t>
    </dgm:pt>
    <dgm:pt modelId="{062CA80E-B047-4E0E-A898-0F8662A4B988}" type="pres">
      <dgm:prSet presAssocID="{55691313-DB80-44AF-AACF-9C622F29EFC2}" presName="Name25" presStyleLbl="parChTrans1D4" presStyleIdx="2" presStyleCnt="8"/>
      <dgm:spPr/>
      <dgm:t>
        <a:bodyPr/>
        <a:lstStyle/>
        <a:p>
          <a:endParaRPr lang="en-US"/>
        </a:p>
      </dgm:t>
    </dgm:pt>
    <dgm:pt modelId="{42688506-77AC-4E22-AE79-19FC97638B4A}" type="pres">
      <dgm:prSet presAssocID="{55691313-DB80-44AF-AACF-9C622F29EFC2}" presName="connTx" presStyleLbl="parChTrans1D4" presStyleIdx="2" presStyleCnt="8"/>
      <dgm:spPr/>
      <dgm:t>
        <a:bodyPr/>
        <a:lstStyle/>
        <a:p>
          <a:endParaRPr lang="en-US"/>
        </a:p>
      </dgm:t>
    </dgm:pt>
    <dgm:pt modelId="{3B22D2BB-937B-452F-82B4-2890D929B968}" type="pres">
      <dgm:prSet presAssocID="{7B70BFDF-4B09-4588-9C3A-37074C081382}" presName="Name30" presStyleCnt="0"/>
      <dgm:spPr/>
      <dgm:t>
        <a:bodyPr/>
        <a:lstStyle/>
        <a:p>
          <a:endParaRPr lang="en-US"/>
        </a:p>
      </dgm:t>
    </dgm:pt>
    <dgm:pt modelId="{85EF8228-B678-424D-ADD0-0570F1571124}" type="pres">
      <dgm:prSet presAssocID="{7B70BFDF-4B09-4588-9C3A-37074C081382}" presName="level2Shape" presStyleLbl="node4" presStyleIdx="2" presStyleCnt="8"/>
      <dgm:spPr/>
      <dgm:t>
        <a:bodyPr/>
        <a:lstStyle/>
        <a:p>
          <a:endParaRPr lang="en-US"/>
        </a:p>
      </dgm:t>
    </dgm:pt>
    <dgm:pt modelId="{FD5E5904-0D32-41D5-8998-C15524666DCD}" type="pres">
      <dgm:prSet presAssocID="{7B70BFDF-4B09-4588-9C3A-37074C081382}" presName="hierChild3" presStyleCnt="0"/>
      <dgm:spPr/>
      <dgm:t>
        <a:bodyPr/>
        <a:lstStyle/>
        <a:p>
          <a:endParaRPr lang="en-US"/>
        </a:p>
      </dgm:t>
    </dgm:pt>
    <dgm:pt modelId="{DB5DFBFC-0380-4253-8692-ECAAA1737025}" type="pres">
      <dgm:prSet presAssocID="{FE677C01-D9E4-4E73-966B-BC0A4E3BF702}" presName="Name25" presStyleLbl="parChTrans1D4" presStyleIdx="3" presStyleCnt="8"/>
      <dgm:spPr/>
      <dgm:t>
        <a:bodyPr/>
        <a:lstStyle/>
        <a:p>
          <a:endParaRPr lang="en-US"/>
        </a:p>
      </dgm:t>
    </dgm:pt>
    <dgm:pt modelId="{DB9DC739-C99D-4BB5-96D8-B075A2DDA527}" type="pres">
      <dgm:prSet presAssocID="{FE677C01-D9E4-4E73-966B-BC0A4E3BF702}" presName="connTx" presStyleLbl="parChTrans1D4" presStyleIdx="3" presStyleCnt="8"/>
      <dgm:spPr/>
      <dgm:t>
        <a:bodyPr/>
        <a:lstStyle/>
        <a:p>
          <a:endParaRPr lang="en-US"/>
        </a:p>
      </dgm:t>
    </dgm:pt>
    <dgm:pt modelId="{D385805F-D4DF-40F7-B4CF-17D77A5AA083}" type="pres">
      <dgm:prSet presAssocID="{7BF34322-E64F-47C4-95E6-29A621876311}" presName="Name30" presStyleCnt="0"/>
      <dgm:spPr/>
      <dgm:t>
        <a:bodyPr/>
        <a:lstStyle/>
        <a:p>
          <a:endParaRPr lang="en-US"/>
        </a:p>
      </dgm:t>
    </dgm:pt>
    <dgm:pt modelId="{F6B06CA5-42C8-4EBB-BC98-F50D689828AF}" type="pres">
      <dgm:prSet presAssocID="{7BF34322-E64F-47C4-95E6-29A621876311}" presName="level2Shape" presStyleLbl="node4" presStyleIdx="3" presStyleCnt="8"/>
      <dgm:spPr/>
      <dgm:t>
        <a:bodyPr/>
        <a:lstStyle/>
        <a:p>
          <a:endParaRPr lang="en-US"/>
        </a:p>
      </dgm:t>
    </dgm:pt>
    <dgm:pt modelId="{1B933A07-2E2F-4422-A6E1-84579E2E7F4C}" type="pres">
      <dgm:prSet presAssocID="{7BF34322-E64F-47C4-95E6-29A621876311}" presName="hierChild3" presStyleCnt="0"/>
      <dgm:spPr/>
      <dgm:t>
        <a:bodyPr/>
        <a:lstStyle/>
        <a:p>
          <a:endParaRPr lang="en-US"/>
        </a:p>
      </dgm:t>
    </dgm:pt>
    <dgm:pt modelId="{64BB7143-AE0A-4757-9935-CC5D45DDC3F8}" type="pres">
      <dgm:prSet presAssocID="{362B8CD0-E92E-4011-BACA-2A9233A465C3}" presName="Name25" presStyleLbl="parChTrans1D2" presStyleIdx="1" presStyleCnt="2"/>
      <dgm:spPr/>
      <dgm:t>
        <a:bodyPr/>
        <a:lstStyle/>
        <a:p>
          <a:endParaRPr lang="en-US"/>
        </a:p>
      </dgm:t>
    </dgm:pt>
    <dgm:pt modelId="{5E3BE7E8-7052-4187-9063-A11686ECBFB9}" type="pres">
      <dgm:prSet presAssocID="{362B8CD0-E92E-4011-BACA-2A9233A465C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A33948D-3508-4BEF-9A67-DE861E6D1370}" type="pres">
      <dgm:prSet presAssocID="{B032A520-4513-47CD-B298-97C23314F6F2}" presName="Name30" presStyleCnt="0"/>
      <dgm:spPr/>
      <dgm:t>
        <a:bodyPr/>
        <a:lstStyle/>
        <a:p>
          <a:endParaRPr lang="en-US"/>
        </a:p>
      </dgm:t>
    </dgm:pt>
    <dgm:pt modelId="{C4782B93-756E-4A7D-806B-0D0E51CC0C97}" type="pres">
      <dgm:prSet presAssocID="{B032A520-4513-47CD-B298-97C23314F6F2}" presName="level2Shape" presStyleLbl="node2" presStyleIdx="1" presStyleCnt="2"/>
      <dgm:spPr/>
      <dgm:t>
        <a:bodyPr/>
        <a:lstStyle/>
        <a:p>
          <a:endParaRPr lang="en-US"/>
        </a:p>
      </dgm:t>
    </dgm:pt>
    <dgm:pt modelId="{980588CE-21AE-49A8-80A1-6548B2E3DED2}" type="pres">
      <dgm:prSet presAssocID="{B032A520-4513-47CD-B298-97C23314F6F2}" presName="hierChild3" presStyleCnt="0"/>
      <dgm:spPr/>
      <dgm:t>
        <a:bodyPr/>
        <a:lstStyle/>
        <a:p>
          <a:endParaRPr lang="en-US"/>
        </a:p>
      </dgm:t>
    </dgm:pt>
    <dgm:pt modelId="{5BC9BD5F-88D2-4B7B-A83C-E6078370BB8A}" type="pres">
      <dgm:prSet presAssocID="{6E2D9A44-3617-4DC6-94C1-31FC3BCB8766}" presName="Name25" presStyleLbl="parChTrans1D3" presStyleIdx="2" presStyleCnt="4"/>
      <dgm:spPr/>
      <dgm:t>
        <a:bodyPr/>
        <a:lstStyle/>
        <a:p>
          <a:endParaRPr lang="en-US"/>
        </a:p>
      </dgm:t>
    </dgm:pt>
    <dgm:pt modelId="{7E1A0623-994F-4438-913D-04CFF98BB11A}" type="pres">
      <dgm:prSet presAssocID="{6E2D9A44-3617-4DC6-94C1-31FC3BCB8766}" presName="connTx" presStyleLbl="parChTrans1D3" presStyleIdx="2" presStyleCnt="4"/>
      <dgm:spPr/>
      <dgm:t>
        <a:bodyPr/>
        <a:lstStyle/>
        <a:p>
          <a:endParaRPr lang="en-US"/>
        </a:p>
      </dgm:t>
    </dgm:pt>
    <dgm:pt modelId="{6AD949D3-6BB7-4556-871E-A727865B52A3}" type="pres">
      <dgm:prSet presAssocID="{84E28953-B40E-45A9-BEB8-CCC9910F89FC}" presName="Name30" presStyleCnt="0"/>
      <dgm:spPr/>
      <dgm:t>
        <a:bodyPr/>
        <a:lstStyle/>
        <a:p>
          <a:endParaRPr lang="en-US"/>
        </a:p>
      </dgm:t>
    </dgm:pt>
    <dgm:pt modelId="{8D0E4DF1-A0C9-42DF-A3E3-78A82524A37F}" type="pres">
      <dgm:prSet presAssocID="{84E28953-B40E-45A9-BEB8-CCC9910F89FC}" presName="level2Shape" presStyleLbl="node3" presStyleIdx="2" presStyleCnt="4"/>
      <dgm:spPr/>
      <dgm:t>
        <a:bodyPr/>
        <a:lstStyle/>
        <a:p>
          <a:endParaRPr lang="en-US"/>
        </a:p>
      </dgm:t>
    </dgm:pt>
    <dgm:pt modelId="{6BBA4617-0654-484C-8D0F-17C38D5DC060}" type="pres">
      <dgm:prSet presAssocID="{84E28953-B40E-45A9-BEB8-CCC9910F89FC}" presName="hierChild3" presStyleCnt="0"/>
      <dgm:spPr/>
      <dgm:t>
        <a:bodyPr/>
        <a:lstStyle/>
        <a:p>
          <a:endParaRPr lang="en-US"/>
        </a:p>
      </dgm:t>
    </dgm:pt>
    <dgm:pt modelId="{40609033-9502-4D15-AA57-05446325AF83}" type="pres">
      <dgm:prSet presAssocID="{1C4DCF01-1841-44B4-8F2A-836E05AC33A4}" presName="Name25" presStyleLbl="parChTrans1D4" presStyleIdx="4" presStyleCnt="8"/>
      <dgm:spPr/>
      <dgm:t>
        <a:bodyPr/>
        <a:lstStyle/>
        <a:p>
          <a:endParaRPr lang="en-US"/>
        </a:p>
      </dgm:t>
    </dgm:pt>
    <dgm:pt modelId="{DFB96C30-9C6D-422B-A8E0-5866BC7E6311}" type="pres">
      <dgm:prSet presAssocID="{1C4DCF01-1841-44B4-8F2A-836E05AC33A4}" presName="connTx" presStyleLbl="parChTrans1D4" presStyleIdx="4" presStyleCnt="8"/>
      <dgm:spPr/>
      <dgm:t>
        <a:bodyPr/>
        <a:lstStyle/>
        <a:p>
          <a:endParaRPr lang="en-US"/>
        </a:p>
      </dgm:t>
    </dgm:pt>
    <dgm:pt modelId="{B94D615B-5433-4410-B948-CB31D59A5290}" type="pres">
      <dgm:prSet presAssocID="{C6E3DE91-BC3E-4845-BDFF-C79394E0089B}" presName="Name30" presStyleCnt="0"/>
      <dgm:spPr/>
      <dgm:t>
        <a:bodyPr/>
        <a:lstStyle/>
        <a:p>
          <a:endParaRPr lang="en-US"/>
        </a:p>
      </dgm:t>
    </dgm:pt>
    <dgm:pt modelId="{B82E5C17-F3DF-499D-B753-6F78B45B990D}" type="pres">
      <dgm:prSet presAssocID="{C6E3DE91-BC3E-4845-BDFF-C79394E0089B}" presName="level2Shape" presStyleLbl="node4" presStyleIdx="4" presStyleCnt="8"/>
      <dgm:spPr/>
      <dgm:t>
        <a:bodyPr/>
        <a:lstStyle/>
        <a:p>
          <a:endParaRPr lang="en-US"/>
        </a:p>
      </dgm:t>
    </dgm:pt>
    <dgm:pt modelId="{33C23F0C-7533-4D75-846D-5F87443903BD}" type="pres">
      <dgm:prSet presAssocID="{C6E3DE91-BC3E-4845-BDFF-C79394E0089B}" presName="hierChild3" presStyleCnt="0"/>
      <dgm:spPr/>
      <dgm:t>
        <a:bodyPr/>
        <a:lstStyle/>
        <a:p>
          <a:endParaRPr lang="en-US"/>
        </a:p>
      </dgm:t>
    </dgm:pt>
    <dgm:pt modelId="{1E19EC54-DB40-4CC9-950C-00051B13248B}" type="pres">
      <dgm:prSet presAssocID="{516C03F8-8927-4596-A195-DD75A66E91AF}" presName="Name25" presStyleLbl="parChTrans1D4" presStyleIdx="5" presStyleCnt="8"/>
      <dgm:spPr/>
      <dgm:t>
        <a:bodyPr/>
        <a:lstStyle/>
        <a:p>
          <a:endParaRPr lang="en-US"/>
        </a:p>
      </dgm:t>
    </dgm:pt>
    <dgm:pt modelId="{05344F7E-818F-493C-9F95-2CDEBEBE8E48}" type="pres">
      <dgm:prSet presAssocID="{516C03F8-8927-4596-A195-DD75A66E91AF}" presName="connTx" presStyleLbl="parChTrans1D4" presStyleIdx="5" presStyleCnt="8"/>
      <dgm:spPr/>
      <dgm:t>
        <a:bodyPr/>
        <a:lstStyle/>
        <a:p>
          <a:endParaRPr lang="en-US"/>
        </a:p>
      </dgm:t>
    </dgm:pt>
    <dgm:pt modelId="{29F71FD2-71BE-45ED-AA69-B943B09F2461}" type="pres">
      <dgm:prSet presAssocID="{507440C1-0C28-44A2-8734-D91F403D3D13}" presName="Name30" presStyleCnt="0"/>
      <dgm:spPr/>
      <dgm:t>
        <a:bodyPr/>
        <a:lstStyle/>
        <a:p>
          <a:endParaRPr lang="en-US"/>
        </a:p>
      </dgm:t>
    </dgm:pt>
    <dgm:pt modelId="{448D6AA0-A376-4641-832F-6805D2AEC194}" type="pres">
      <dgm:prSet presAssocID="{507440C1-0C28-44A2-8734-D91F403D3D13}" presName="level2Shape" presStyleLbl="node4" presStyleIdx="5" presStyleCnt="8"/>
      <dgm:spPr/>
      <dgm:t>
        <a:bodyPr/>
        <a:lstStyle/>
        <a:p>
          <a:endParaRPr lang="en-US"/>
        </a:p>
      </dgm:t>
    </dgm:pt>
    <dgm:pt modelId="{9995015E-A3C4-4777-9704-837F2C439612}" type="pres">
      <dgm:prSet presAssocID="{507440C1-0C28-44A2-8734-D91F403D3D13}" presName="hierChild3" presStyleCnt="0"/>
      <dgm:spPr/>
      <dgm:t>
        <a:bodyPr/>
        <a:lstStyle/>
        <a:p>
          <a:endParaRPr lang="en-US"/>
        </a:p>
      </dgm:t>
    </dgm:pt>
    <dgm:pt modelId="{73DAA1C5-5E6D-4C8D-9D69-5239BEEDB154}" type="pres">
      <dgm:prSet presAssocID="{085257F0-D7BE-4909-842A-6AD947A82FB4}" presName="Name25" presStyleLbl="parChTrans1D3" presStyleIdx="3" presStyleCnt="4"/>
      <dgm:spPr/>
      <dgm:t>
        <a:bodyPr/>
        <a:lstStyle/>
        <a:p>
          <a:endParaRPr lang="en-US"/>
        </a:p>
      </dgm:t>
    </dgm:pt>
    <dgm:pt modelId="{85E27555-163E-4BAC-B063-77A94992DD1E}" type="pres">
      <dgm:prSet presAssocID="{085257F0-D7BE-4909-842A-6AD947A82FB4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812A200-58EC-484D-8AFD-ECEE4B93D7F4}" type="pres">
      <dgm:prSet presAssocID="{C91F9D12-9716-4147-B81D-8FFF047993F2}" presName="Name30" presStyleCnt="0"/>
      <dgm:spPr/>
      <dgm:t>
        <a:bodyPr/>
        <a:lstStyle/>
        <a:p>
          <a:endParaRPr lang="en-US"/>
        </a:p>
      </dgm:t>
    </dgm:pt>
    <dgm:pt modelId="{49B99DF8-3DD2-47B7-8679-3EE798B77AA6}" type="pres">
      <dgm:prSet presAssocID="{C91F9D12-9716-4147-B81D-8FFF047993F2}" presName="level2Shape" presStyleLbl="node3" presStyleIdx="3" presStyleCnt="4"/>
      <dgm:spPr/>
      <dgm:t>
        <a:bodyPr/>
        <a:lstStyle/>
        <a:p>
          <a:endParaRPr lang="en-US"/>
        </a:p>
      </dgm:t>
    </dgm:pt>
    <dgm:pt modelId="{9B313DAE-CD5C-40AE-89C7-ACC20D21D656}" type="pres">
      <dgm:prSet presAssocID="{C91F9D12-9716-4147-B81D-8FFF047993F2}" presName="hierChild3" presStyleCnt="0"/>
      <dgm:spPr/>
      <dgm:t>
        <a:bodyPr/>
        <a:lstStyle/>
        <a:p>
          <a:endParaRPr lang="en-US"/>
        </a:p>
      </dgm:t>
    </dgm:pt>
    <dgm:pt modelId="{D56DFC30-A988-4800-8887-9BFD681E6AC4}" type="pres">
      <dgm:prSet presAssocID="{C550B5A0-A3BA-48FB-9EF8-3B12FD71D289}" presName="Name25" presStyleLbl="parChTrans1D4" presStyleIdx="6" presStyleCnt="8"/>
      <dgm:spPr/>
      <dgm:t>
        <a:bodyPr/>
        <a:lstStyle/>
        <a:p>
          <a:endParaRPr lang="en-US"/>
        </a:p>
      </dgm:t>
    </dgm:pt>
    <dgm:pt modelId="{97029E98-A43F-4E07-96A7-49814ECC930E}" type="pres">
      <dgm:prSet presAssocID="{C550B5A0-A3BA-48FB-9EF8-3B12FD71D289}" presName="connTx" presStyleLbl="parChTrans1D4" presStyleIdx="6" presStyleCnt="8"/>
      <dgm:spPr/>
      <dgm:t>
        <a:bodyPr/>
        <a:lstStyle/>
        <a:p>
          <a:endParaRPr lang="en-US"/>
        </a:p>
      </dgm:t>
    </dgm:pt>
    <dgm:pt modelId="{C7832BC5-B518-48FB-BDFA-0B2249B7536E}" type="pres">
      <dgm:prSet presAssocID="{7C0F5A0E-EBAC-470E-97AF-2133F0ECE66A}" presName="Name30" presStyleCnt="0"/>
      <dgm:spPr/>
      <dgm:t>
        <a:bodyPr/>
        <a:lstStyle/>
        <a:p>
          <a:endParaRPr lang="en-US"/>
        </a:p>
      </dgm:t>
    </dgm:pt>
    <dgm:pt modelId="{4D3B2E1C-4586-4DCC-BDFD-A05C8D26A079}" type="pres">
      <dgm:prSet presAssocID="{7C0F5A0E-EBAC-470E-97AF-2133F0ECE66A}" presName="level2Shape" presStyleLbl="node4" presStyleIdx="6" presStyleCnt="8"/>
      <dgm:spPr/>
      <dgm:t>
        <a:bodyPr/>
        <a:lstStyle/>
        <a:p>
          <a:endParaRPr lang="en-US"/>
        </a:p>
      </dgm:t>
    </dgm:pt>
    <dgm:pt modelId="{B3105494-BDBF-4AFC-9A03-6658D0C838F3}" type="pres">
      <dgm:prSet presAssocID="{7C0F5A0E-EBAC-470E-97AF-2133F0ECE66A}" presName="hierChild3" presStyleCnt="0"/>
      <dgm:spPr/>
      <dgm:t>
        <a:bodyPr/>
        <a:lstStyle/>
        <a:p>
          <a:endParaRPr lang="en-US"/>
        </a:p>
      </dgm:t>
    </dgm:pt>
    <dgm:pt modelId="{744FD431-4F0F-4DF1-AB3C-DCBE4C67E1DD}" type="pres">
      <dgm:prSet presAssocID="{0C7A04E5-0E56-4DB2-998E-1FB8ADA0A436}" presName="Name25" presStyleLbl="parChTrans1D4" presStyleIdx="7" presStyleCnt="8"/>
      <dgm:spPr/>
      <dgm:t>
        <a:bodyPr/>
        <a:lstStyle/>
        <a:p>
          <a:endParaRPr lang="en-US"/>
        </a:p>
      </dgm:t>
    </dgm:pt>
    <dgm:pt modelId="{D1FEAE53-7100-4107-B1C1-FC94CD341F33}" type="pres">
      <dgm:prSet presAssocID="{0C7A04E5-0E56-4DB2-998E-1FB8ADA0A436}" presName="connTx" presStyleLbl="parChTrans1D4" presStyleIdx="7" presStyleCnt="8"/>
      <dgm:spPr/>
      <dgm:t>
        <a:bodyPr/>
        <a:lstStyle/>
        <a:p>
          <a:endParaRPr lang="en-US"/>
        </a:p>
      </dgm:t>
    </dgm:pt>
    <dgm:pt modelId="{CA9B7274-1AE3-4737-BA33-2A342C7F4B42}" type="pres">
      <dgm:prSet presAssocID="{A3F08FCE-8159-432B-9CFB-78C3B64A0F8D}" presName="Name30" presStyleCnt="0"/>
      <dgm:spPr/>
      <dgm:t>
        <a:bodyPr/>
        <a:lstStyle/>
        <a:p>
          <a:endParaRPr lang="en-US"/>
        </a:p>
      </dgm:t>
    </dgm:pt>
    <dgm:pt modelId="{07CE753E-4E4A-402D-9DF9-5A5584D5FF05}" type="pres">
      <dgm:prSet presAssocID="{A3F08FCE-8159-432B-9CFB-78C3B64A0F8D}" presName="level2Shape" presStyleLbl="node4" presStyleIdx="7" presStyleCnt="8"/>
      <dgm:spPr/>
      <dgm:t>
        <a:bodyPr/>
        <a:lstStyle/>
        <a:p>
          <a:endParaRPr lang="en-US"/>
        </a:p>
      </dgm:t>
    </dgm:pt>
    <dgm:pt modelId="{9857DD44-2A93-4105-A5AB-22F40AE7A484}" type="pres">
      <dgm:prSet presAssocID="{A3F08FCE-8159-432B-9CFB-78C3B64A0F8D}" presName="hierChild3" presStyleCnt="0"/>
      <dgm:spPr/>
      <dgm:t>
        <a:bodyPr/>
        <a:lstStyle/>
        <a:p>
          <a:endParaRPr lang="en-US"/>
        </a:p>
      </dgm:t>
    </dgm:pt>
    <dgm:pt modelId="{6E3C1329-AF88-4782-A5A1-E4BD801324F1}" type="pres">
      <dgm:prSet presAssocID="{F0CDD45E-EE47-48D0-9CD0-7A9E40803928}" presName="bgShapesFlow" presStyleCnt="0"/>
      <dgm:spPr/>
      <dgm:t>
        <a:bodyPr/>
        <a:lstStyle/>
        <a:p>
          <a:endParaRPr lang="en-US"/>
        </a:p>
      </dgm:t>
    </dgm:pt>
  </dgm:ptLst>
  <dgm:cxnLst>
    <dgm:cxn modelId="{3E91BB4B-7B94-4DBA-9C72-CE7EFE59A591}" type="presOf" srcId="{3C6D7D50-CF00-4F26-BA15-9F4732B14FD7}" destId="{0F789A30-F990-4089-9CD4-A6D555B1B3FF}" srcOrd="0" destOrd="0" presId="urn:microsoft.com/office/officeart/2005/8/layout/hierarchy5"/>
    <dgm:cxn modelId="{ECAFC2CA-9299-43B7-B63C-20B1E87B71F8}" type="presOf" srcId="{ADD54F61-8EA1-4A38-A43B-87A341403964}" destId="{4F2E870C-7881-4228-88EC-832C6A737D02}" srcOrd="1" destOrd="0" presId="urn:microsoft.com/office/officeart/2005/8/layout/hierarchy5"/>
    <dgm:cxn modelId="{FCF0961E-5569-4A67-AD74-9592119329BE}" type="presOf" srcId="{B032A520-4513-47CD-B298-97C23314F6F2}" destId="{C4782B93-756E-4A7D-806B-0D0E51CC0C97}" srcOrd="0" destOrd="0" presId="urn:microsoft.com/office/officeart/2005/8/layout/hierarchy5"/>
    <dgm:cxn modelId="{D86B0876-1BD3-4ABA-8371-C5ACDC925FC4}" type="presOf" srcId="{068FFAB2-FC71-4BFA-9B32-3A7D39EF3B18}" destId="{E97A092B-E052-4BF1-AD49-AB1476AD227E}" srcOrd="0" destOrd="0" presId="urn:microsoft.com/office/officeart/2005/8/layout/hierarchy5"/>
    <dgm:cxn modelId="{BF5F4FE1-5065-494A-9141-74262C33139B}" type="presOf" srcId="{7BF34322-E64F-47C4-95E6-29A621876311}" destId="{F6B06CA5-42C8-4EBB-BC98-F50D689828AF}" srcOrd="0" destOrd="0" presId="urn:microsoft.com/office/officeart/2005/8/layout/hierarchy5"/>
    <dgm:cxn modelId="{798296FA-2E14-46C1-9965-62DC270EA869}" srcId="{AC4AB6F1-EBBB-4054-8B76-F0B27C9997A1}" destId="{6D432736-059C-4576-B547-F6AD2AB11FFB}" srcOrd="1" destOrd="0" parTransId="{0E313258-E648-477E-844C-EE7D7962FE8E}" sibTransId="{75622245-F428-498D-8458-DAC555B1E7AD}"/>
    <dgm:cxn modelId="{49254697-D9C0-49D1-B353-EB76C96F15AD}" type="presOf" srcId="{0E313258-E648-477E-844C-EE7D7962FE8E}" destId="{42F3D39B-46FC-4680-8D40-127F5A788362}" srcOrd="0" destOrd="0" presId="urn:microsoft.com/office/officeart/2005/8/layout/hierarchy5"/>
    <dgm:cxn modelId="{5D4F9F9A-CC3C-4F0A-8355-82CEAB2E82B2}" type="presOf" srcId="{C6E3DE91-BC3E-4845-BDFF-C79394E0089B}" destId="{B82E5C17-F3DF-499D-B753-6F78B45B990D}" srcOrd="0" destOrd="0" presId="urn:microsoft.com/office/officeart/2005/8/layout/hierarchy5"/>
    <dgm:cxn modelId="{1B924FC4-C963-4EAF-927A-68796AD80826}" type="presOf" srcId="{55691313-DB80-44AF-AACF-9C622F29EFC2}" destId="{42688506-77AC-4E22-AE79-19FC97638B4A}" srcOrd="1" destOrd="0" presId="urn:microsoft.com/office/officeart/2005/8/layout/hierarchy5"/>
    <dgm:cxn modelId="{1A7FC234-F9DB-4862-9424-A47BA0F1BFFF}" srcId="{6D432736-059C-4576-B547-F6AD2AB11FFB}" destId="{7B70BFDF-4B09-4588-9C3A-37074C081382}" srcOrd="0" destOrd="0" parTransId="{55691313-DB80-44AF-AACF-9C622F29EFC2}" sibTransId="{075EA7B9-30E2-4F73-AE41-4C4420FE67B8}"/>
    <dgm:cxn modelId="{6D7C1482-25C9-4658-A819-F7BF25A7616D}" type="presOf" srcId="{ADD54F61-8EA1-4A38-A43B-87A341403964}" destId="{7B9565EA-2AFF-4EFA-B379-E4EAE0C45365}" srcOrd="0" destOrd="0" presId="urn:microsoft.com/office/officeart/2005/8/layout/hierarchy5"/>
    <dgm:cxn modelId="{27414B36-699D-401B-A519-83034CDBBD47}" type="presOf" srcId="{1C4DCF01-1841-44B4-8F2A-836E05AC33A4}" destId="{40609033-9502-4D15-AA57-05446325AF83}" srcOrd="0" destOrd="0" presId="urn:microsoft.com/office/officeart/2005/8/layout/hierarchy5"/>
    <dgm:cxn modelId="{7AE2A9D2-5CAD-4167-AA7E-7CD185C54071}" type="presOf" srcId="{507440C1-0C28-44A2-8734-D91F403D3D13}" destId="{448D6AA0-A376-4641-832F-6805D2AEC194}" srcOrd="0" destOrd="0" presId="urn:microsoft.com/office/officeart/2005/8/layout/hierarchy5"/>
    <dgm:cxn modelId="{6A6DD25B-C38E-4111-B2AB-627B4C7923EB}" type="presOf" srcId="{7C0F5A0E-EBAC-470E-97AF-2133F0ECE66A}" destId="{4D3B2E1C-4586-4DCC-BDFD-A05C8D26A079}" srcOrd="0" destOrd="0" presId="urn:microsoft.com/office/officeart/2005/8/layout/hierarchy5"/>
    <dgm:cxn modelId="{BC0C6230-4046-4E5F-B58A-06BA04C1355F}" type="presOf" srcId="{C550B5A0-A3BA-48FB-9EF8-3B12FD71D289}" destId="{D56DFC30-A988-4800-8887-9BFD681E6AC4}" srcOrd="0" destOrd="0" presId="urn:microsoft.com/office/officeart/2005/8/layout/hierarchy5"/>
    <dgm:cxn modelId="{EF253095-F854-4514-B86A-0F4B0367DCFD}" type="presOf" srcId="{6B560ADE-5C5A-4E6C-A85D-D7257C9314E5}" destId="{30FA819A-FC0E-4E5E-BF5A-000456B853D0}" srcOrd="0" destOrd="0" presId="urn:microsoft.com/office/officeart/2005/8/layout/hierarchy5"/>
    <dgm:cxn modelId="{5ED49B8D-D4DC-4D96-B94F-1819430FE03E}" type="presOf" srcId="{085257F0-D7BE-4909-842A-6AD947A82FB4}" destId="{73DAA1C5-5E6D-4C8D-9D69-5239BEEDB154}" srcOrd="0" destOrd="0" presId="urn:microsoft.com/office/officeart/2005/8/layout/hierarchy5"/>
    <dgm:cxn modelId="{012DBBDD-5D33-4699-9877-0F8CA12F9A40}" type="presOf" srcId="{C550B5A0-A3BA-48FB-9EF8-3B12FD71D289}" destId="{97029E98-A43F-4E07-96A7-49814ECC930E}" srcOrd="1" destOrd="0" presId="urn:microsoft.com/office/officeart/2005/8/layout/hierarchy5"/>
    <dgm:cxn modelId="{33DB077A-7D7A-4ACE-80F1-2B7F12B45027}" type="presOf" srcId="{6D432736-059C-4576-B547-F6AD2AB11FFB}" destId="{00021E90-B0F6-4518-B95F-A869D79EEFF9}" srcOrd="0" destOrd="0" presId="urn:microsoft.com/office/officeart/2005/8/layout/hierarchy5"/>
    <dgm:cxn modelId="{EFFA723B-502B-4A9E-ABB3-7EA6D0DE0880}" srcId="{B032A520-4513-47CD-B298-97C23314F6F2}" destId="{84E28953-B40E-45A9-BEB8-CCC9910F89FC}" srcOrd="0" destOrd="0" parTransId="{6E2D9A44-3617-4DC6-94C1-31FC3BCB8766}" sibTransId="{B64C190B-E44D-4DB4-ABA5-37E78693F1F5}"/>
    <dgm:cxn modelId="{DA186195-E945-483D-B527-08A941CCA635}" srcId="{C91F9D12-9716-4147-B81D-8FFF047993F2}" destId="{A3F08FCE-8159-432B-9CFB-78C3B64A0F8D}" srcOrd="1" destOrd="0" parTransId="{0C7A04E5-0E56-4DB2-998E-1FB8ADA0A436}" sibTransId="{4E1BFC90-570D-42F0-8EF9-68457A40A0AA}"/>
    <dgm:cxn modelId="{D31F60B4-F36A-4423-880B-A25824CB1F4B}" type="presOf" srcId="{0E313258-E648-477E-844C-EE7D7962FE8E}" destId="{D1551784-C477-4887-8425-EBB22A791403}" srcOrd="1" destOrd="0" presId="urn:microsoft.com/office/officeart/2005/8/layout/hierarchy5"/>
    <dgm:cxn modelId="{5A71F712-24B4-41D4-8FA1-3E9868959556}" type="presOf" srcId="{0C7A04E5-0E56-4DB2-998E-1FB8ADA0A436}" destId="{D1FEAE53-7100-4107-B1C1-FC94CD341F33}" srcOrd="1" destOrd="0" presId="urn:microsoft.com/office/officeart/2005/8/layout/hierarchy5"/>
    <dgm:cxn modelId="{AE95A188-B4A7-45FC-A497-EC1E09DC06C1}" type="presOf" srcId="{FE677C01-D9E4-4E73-966B-BC0A4E3BF702}" destId="{DB9DC739-C99D-4BB5-96D8-B075A2DDA527}" srcOrd="1" destOrd="0" presId="urn:microsoft.com/office/officeart/2005/8/layout/hierarchy5"/>
    <dgm:cxn modelId="{7C75707F-7C32-43AA-B103-FC879B584AB0}" type="presOf" srcId="{362B8CD0-E92E-4011-BACA-2A9233A465C3}" destId="{64BB7143-AE0A-4757-9935-CC5D45DDC3F8}" srcOrd="0" destOrd="0" presId="urn:microsoft.com/office/officeart/2005/8/layout/hierarchy5"/>
    <dgm:cxn modelId="{E3AFBDBE-1F5C-473D-A039-B0EADDB6C264}" type="presOf" srcId="{FE677C01-D9E4-4E73-966B-BC0A4E3BF702}" destId="{DB5DFBFC-0380-4253-8692-ECAAA1737025}" srcOrd="0" destOrd="0" presId="urn:microsoft.com/office/officeart/2005/8/layout/hierarchy5"/>
    <dgm:cxn modelId="{D7E257A1-0CDF-4743-AF26-B0219BA4828F}" type="presOf" srcId="{0C7A04E5-0E56-4DB2-998E-1FB8ADA0A436}" destId="{744FD431-4F0F-4DF1-AB3C-DCBE4C67E1DD}" srcOrd="0" destOrd="0" presId="urn:microsoft.com/office/officeart/2005/8/layout/hierarchy5"/>
    <dgm:cxn modelId="{DD3E24ED-97BE-420C-A0D0-610A0B676A9F}" type="presOf" srcId="{362B8CD0-E92E-4011-BACA-2A9233A465C3}" destId="{5E3BE7E8-7052-4187-9063-A11686ECBFB9}" srcOrd="1" destOrd="0" presId="urn:microsoft.com/office/officeart/2005/8/layout/hierarchy5"/>
    <dgm:cxn modelId="{2C8A3A25-967A-44F1-A4D1-515F07CAADA9}" type="presOf" srcId="{55691313-DB80-44AF-AACF-9C622F29EFC2}" destId="{062CA80E-B047-4E0E-A898-0F8662A4B988}" srcOrd="0" destOrd="0" presId="urn:microsoft.com/office/officeart/2005/8/layout/hierarchy5"/>
    <dgm:cxn modelId="{5C39B8E9-A28A-4099-9081-DAEA89407AC2}" type="presOf" srcId="{8185C319-F91E-4052-94BC-B2D3D30C80C5}" destId="{30BD065F-8E05-436B-8509-8C5D82C7493C}" srcOrd="0" destOrd="0" presId="urn:microsoft.com/office/officeart/2005/8/layout/hierarchy5"/>
    <dgm:cxn modelId="{4143F03B-ADC4-47AE-A5D9-414FF906FC6E}" srcId="{84E28953-B40E-45A9-BEB8-CCC9910F89FC}" destId="{507440C1-0C28-44A2-8734-D91F403D3D13}" srcOrd="1" destOrd="0" parTransId="{516C03F8-8927-4596-A195-DD75A66E91AF}" sibTransId="{5C3741CD-FF88-4825-BAE8-3AD555DC97D4}"/>
    <dgm:cxn modelId="{30398741-1AB4-4E47-8FA2-88CDBC575565}" type="presOf" srcId="{7B70BFDF-4B09-4588-9C3A-37074C081382}" destId="{85EF8228-B678-424D-ADD0-0570F1571124}" srcOrd="0" destOrd="0" presId="urn:microsoft.com/office/officeart/2005/8/layout/hierarchy5"/>
    <dgm:cxn modelId="{F4738F9C-F679-4CB1-A3C1-8CFC9D29AEF3}" type="presOf" srcId="{CD167548-1AC8-41FB-B26F-C2979C6F4A89}" destId="{74563796-2169-4D8A-9A94-C8E97C75EE5A}" srcOrd="1" destOrd="0" presId="urn:microsoft.com/office/officeart/2005/8/layout/hierarchy5"/>
    <dgm:cxn modelId="{90616073-B623-49B1-BCDA-572D63D1964E}" type="presOf" srcId="{CD167548-1AC8-41FB-B26F-C2979C6F4A89}" destId="{0024D02B-5AF3-4FEC-AA84-70FB263C984D}" srcOrd="0" destOrd="0" presId="urn:microsoft.com/office/officeart/2005/8/layout/hierarchy5"/>
    <dgm:cxn modelId="{A155690B-AE10-44FD-9E51-392A1FA2EBBB}" type="presOf" srcId="{A3F08FCE-8159-432B-9CFB-78C3B64A0F8D}" destId="{07CE753E-4E4A-402D-9DF9-5A5584D5FF05}" srcOrd="0" destOrd="0" presId="urn:microsoft.com/office/officeart/2005/8/layout/hierarchy5"/>
    <dgm:cxn modelId="{3547301D-40D1-428A-A049-89A1140E1487}" srcId="{F0CDD45E-EE47-48D0-9CD0-7A9E40803928}" destId="{068FFAB2-FC71-4BFA-9B32-3A7D39EF3B18}" srcOrd="0" destOrd="0" parTransId="{76466C66-C017-4FBE-87EC-FB6E3BB7E768}" sibTransId="{3F57C33C-7CD3-4CAB-B22E-97B26593FB9D}"/>
    <dgm:cxn modelId="{A0A9E842-1E64-4A49-848F-916753335043}" type="presOf" srcId="{6E2D9A44-3617-4DC6-94C1-31FC3BCB8766}" destId="{5BC9BD5F-88D2-4B7B-A83C-E6078370BB8A}" srcOrd="0" destOrd="0" presId="urn:microsoft.com/office/officeart/2005/8/layout/hierarchy5"/>
    <dgm:cxn modelId="{5E523819-B27B-43F7-9C80-A1A6D5C10CB2}" type="presOf" srcId="{F0CDD45E-EE47-48D0-9CD0-7A9E40803928}" destId="{BF22F581-7AF3-4599-9C3D-C004E708354F}" srcOrd="0" destOrd="0" presId="urn:microsoft.com/office/officeart/2005/8/layout/hierarchy5"/>
    <dgm:cxn modelId="{189E87FC-29F7-4BBF-986D-55D774BB6190}" type="presOf" srcId="{8185C319-F91E-4052-94BC-B2D3D30C80C5}" destId="{3FFA3B83-DB66-4DC8-B0DE-0BB9EC1ABE85}" srcOrd="1" destOrd="0" presId="urn:microsoft.com/office/officeart/2005/8/layout/hierarchy5"/>
    <dgm:cxn modelId="{9BBC55C9-9F97-42D7-8685-ED2848279B75}" type="presOf" srcId="{C91F9D12-9716-4147-B81D-8FFF047993F2}" destId="{49B99DF8-3DD2-47B7-8679-3EE798B77AA6}" srcOrd="0" destOrd="0" presId="urn:microsoft.com/office/officeart/2005/8/layout/hierarchy5"/>
    <dgm:cxn modelId="{DF225497-2E51-4952-B506-30606CAEDF0E}" srcId="{6B560ADE-5C5A-4E6C-A85D-D7257C9314E5}" destId="{3C6D7D50-CF00-4F26-BA15-9F4732B14FD7}" srcOrd="1" destOrd="0" parTransId="{CD167548-1AC8-41FB-B26F-C2979C6F4A89}" sibTransId="{241406C7-0A87-4D04-A3D1-C1EC4552CB99}"/>
    <dgm:cxn modelId="{02D2D8BE-13A7-43C4-8AD5-4FA44AF3E706}" type="presOf" srcId="{28C9CB5A-FC04-4A54-8C4F-5C1D26E6A6DE}" destId="{D9E3DCE9-96E7-42B7-BB41-D4C91B19DA10}" srcOrd="0" destOrd="0" presId="urn:microsoft.com/office/officeart/2005/8/layout/hierarchy5"/>
    <dgm:cxn modelId="{76E592D7-72D2-424D-89C7-CAFDD8E000AB}" type="presOf" srcId="{516C03F8-8927-4596-A195-DD75A66E91AF}" destId="{1E19EC54-DB40-4CC9-950C-00051B13248B}" srcOrd="0" destOrd="0" presId="urn:microsoft.com/office/officeart/2005/8/layout/hierarchy5"/>
    <dgm:cxn modelId="{7C25CA3F-B119-4F6D-8EBC-EDF5AB4CF833}" type="presOf" srcId="{085257F0-D7BE-4909-842A-6AD947A82FB4}" destId="{85E27555-163E-4BAC-B063-77A94992DD1E}" srcOrd="1" destOrd="0" presId="urn:microsoft.com/office/officeart/2005/8/layout/hierarchy5"/>
    <dgm:cxn modelId="{3332787D-715F-486A-9096-8EFCD91E5567}" srcId="{C91F9D12-9716-4147-B81D-8FFF047993F2}" destId="{7C0F5A0E-EBAC-470E-97AF-2133F0ECE66A}" srcOrd="0" destOrd="0" parTransId="{C550B5A0-A3BA-48FB-9EF8-3B12FD71D289}" sibTransId="{054644F1-FE83-405F-81EB-B064E4B7BC63}"/>
    <dgm:cxn modelId="{4F1768A9-2759-49A7-A5A3-F0FA608CFA56}" srcId="{068FFAB2-FC71-4BFA-9B32-3A7D39EF3B18}" destId="{AC4AB6F1-EBBB-4054-8B76-F0B27C9997A1}" srcOrd="0" destOrd="0" parTransId="{ADD54F61-8EA1-4A38-A43B-87A341403964}" sibTransId="{A1751E9D-E5A9-4501-811F-8997B172823F}"/>
    <dgm:cxn modelId="{82F5D0C0-C133-4FAC-8846-57B0DFC7EAD1}" type="presOf" srcId="{AC4AB6F1-EBBB-4054-8B76-F0B27C9997A1}" destId="{124915D3-79AF-4CF3-9021-44CC698AB8DB}" srcOrd="0" destOrd="0" presId="urn:microsoft.com/office/officeart/2005/8/layout/hierarchy5"/>
    <dgm:cxn modelId="{0DFB7C06-3298-48D9-90F7-C5772BDA0E41}" type="presOf" srcId="{AFECB66A-1B1E-4B74-BA4B-67D61779A2BB}" destId="{7B0A258E-4469-46AF-B312-9EDBD809B661}" srcOrd="1" destOrd="0" presId="urn:microsoft.com/office/officeart/2005/8/layout/hierarchy5"/>
    <dgm:cxn modelId="{FE5322D2-04BD-4100-8356-B64A1B231D7A}" type="presOf" srcId="{1C4DCF01-1841-44B4-8F2A-836E05AC33A4}" destId="{DFB96C30-9C6D-422B-A8E0-5866BC7E6311}" srcOrd="1" destOrd="0" presId="urn:microsoft.com/office/officeart/2005/8/layout/hierarchy5"/>
    <dgm:cxn modelId="{5F37781A-B345-4BCB-8DFA-9ECD9E44D51F}" type="presOf" srcId="{516C03F8-8927-4596-A195-DD75A66E91AF}" destId="{05344F7E-818F-493C-9F95-2CDEBEBE8E48}" srcOrd="1" destOrd="0" presId="urn:microsoft.com/office/officeart/2005/8/layout/hierarchy5"/>
    <dgm:cxn modelId="{BFEF2556-ED3E-4874-8848-D74360FF3C0A}" type="presOf" srcId="{84E28953-B40E-45A9-BEB8-CCC9910F89FC}" destId="{8D0E4DF1-A0C9-42DF-A3E3-78A82524A37F}" srcOrd="0" destOrd="0" presId="urn:microsoft.com/office/officeart/2005/8/layout/hierarchy5"/>
    <dgm:cxn modelId="{3E6882CB-8B02-4125-8D19-6319293D6F62}" type="presOf" srcId="{6E2D9A44-3617-4DC6-94C1-31FC3BCB8766}" destId="{7E1A0623-994F-4438-913D-04CFF98BB11A}" srcOrd="1" destOrd="0" presId="urn:microsoft.com/office/officeart/2005/8/layout/hierarchy5"/>
    <dgm:cxn modelId="{1DFE7C87-96BC-4825-B9C4-D779AEF240FB}" type="presOf" srcId="{AFECB66A-1B1E-4B74-BA4B-67D61779A2BB}" destId="{B7D6230E-CE3B-45BA-854D-710415557BE3}" srcOrd="0" destOrd="0" presId="urn:microsoft.com/office/officeart/2005/8/layout/hierarchy5"/>
    <dgm:cxn modelId="{9EB67B1D-F943-492A-8134-8CB69C474A22}" srcId="{068FFAB2-FC71-4BFA-9B32-3A7D39EF3B18}" destId="{B032A520-4513-47CD-B298-97C23314F6F2}" srcOrd="1" destOrd="0" parTransId="{362B8CD0-E92E-4011-BACA-2A9233A465C3}" sibTransId="{F2BE08C9-B39B-4BCA-99BC-CBA70C66F476}"/>
    <dgm:cxn modelId="{BE303545-DB9B-4842-B526-D129C7EA9AE5}" srcId="{B032A520-4513-47CD-B298-97C23314F6F2}" destId="{C91F9D12-9716-4147-B81D-8FFF047993F2}" srcOrd="1" destOrd="0" parTransId="{085257F0-D7BE-4909-842A-6AD947A82FB4}" sibTransId="{A15795A9-A823-4D80-900B-3D78016C048F}"/>
    <dgm:cxn modelId="{173B151E-62E5-4E14-AF14-78605D8D1978}" srcId="{AC4AB6F1-EBBB-4054-8B76-F0B27C9997A1}" destId="{6B560ADE-5C5A-4E6C-A85D-D7257C9314E5}" srcOrd="0" destOrd="0" parTransId="{AFECB66A-1B1E-4B74-BA4B-67D61779A2BB}" sibTransId="{18F013A4-8D67-4F0B-8D77-3637222DDB1F}"/>
    <dgm:cxn modelId="{5B6E6C81-E80E-48F4-81CD-6F09E74B65F9}" srcId="{84E28953-B40E-45A9-BEB8-CCC9910F89FC}" destId="{C6E3DE91-BC3E-4845-BDFF-C79394E0089B}" srcOrd="0" destOrd="0" parTransId="{1C4DCF01-1841-44B4-8F2A-836E05AC33A4}" sibTransId="{5DF0B14D-EB4C-48D6-BC63-C09E3FD86464}"/>
    <dgm:cxn modelId="{30B9B61B-234D-43B5-8560-8D61BE79299E}" srcId="{6D432736-059C-4576-B547-F6AD2AB11FFB}" destId="{7BF34322-E64F-47C4-95E6-29A621876311}" srcOrd="1" destOrd="0" parTransId="{FE677C01-D9E4-4E73-966B-BC0A4E3BF702}" sibTransId="{D19ACEF6-8C79-4860-A853-D44DA46C33D9}"/>
    <dgm:cxn modelId="{E1D1B927-2DAB-4921-B1FE-B23EFE0C0BD6}" srcId="{6B560ADE-5C5A-4E6C-A85D-D7257C9314E5}" destId="{28C9CB5A-FC04-4A54-8C4F-5C1D26E6A6DE}" srcOrd="0" destOrd="0" parTransId="{8185C319-F91E-4052-94BC-B2D3D30C80C5}" sibTransId="{40B7CC3E-CE10-4D5E-B1AB-FB5521D76D53}"/>
    <dgm:cxn modelId="{F8567C08-6ED4-4728-9FF0-A41EDA0B19DD}" type="presParOf" srcId="{BF22F581-7AF3-4599-9C3D-C004E708354F}" destId="{CE067D85-BB41-4A0D-9937-2E94C83539B3}" srcOrd="0" destOrd="0" presId="urn:microsoft.com/office/officeart/2005/8/layout/hierarchy5"/>
    <dgm:cxn modelId="{6CEB6A1E-4F09-4601-BC29-74D3607FACDB}" type="presParOf" srcId="{CE067D85-BB41-4A0D-9937-2E94C83539B3}" destId="{E22E27A5-26DF-44BA-89A1-E31AB6AEA30D}" srcOrd="0" destOrd="0" presId="urn:microsoft.com/office/officeart/2005/8/layout/hierarchy5"/>
    <dgm:cxn modelId="{1FADF446-C547-4D70-AF30-411686CAAE0D}" type="presParOf" srcId="{E22E27A5-26DF-44BA-89A1-E31AB6AEA30D}" destId="{FF6CAF88-A5D3-4D33-9202-70C7B1A2F5B3}" srcOrd="0" destOrd="0" presId="urn:microsoft.com/office/officeart/2005/8/layout/hierarchy5"/>
    <dgm:cxn modelId="{75F78FEF-01F6-4DFB-97C0-70D76BDDF554}" type="presParOf" srcId="{FF6CAF88-A5D3-4D33-9202-70C7B1A2F5B3}" destId="{E97A092B-E052-4BF1-AD49-AB1476AD227E}" srcOrd="0" destOrd="0" presId="urn:microsoft.com/office/officeart/2005/8/layout/hierarchy5"/>
    <dgm:cxn modelId="{C7406323-87FB-42C9-90E5-F9ED6CFC5C4D}" type="presParOf" srcId="{FF6CAF88-A5D3-4D33-9202-70C7B1A2F5B3}" destId="{65B9F6C5-6D42-4754-8104-AED5B8A75FF0}" srcOrd="1" destOrd="0" presId="urn:microsoft.com/office/officeart/2005/8/layout/hierarchy5"/>
    <dgm:cxn modelId="{CE077E01-517F-4A51-A823-17B7DACAE784}" type="presParOf" srcId="{65B9F6C5-6D42-4754-8104-AED5B8A75FF0}" destId="{7B9565EA-2AFF-4EFA-B379-E4EAE0C45365}" srcOrd="0" destOrd="0" presId="urn:microsoft.com/office/officeart/2005/8/layout/hierarchy5"/>
    <dgm:cxn modelId="{51184BFE-CFD4-4D2D-BC87-4D5E11E9F901}" type="presParOf" srcId="{7B9565EA-2AFF-4EFA-B379-E4EAE0C45365}" destId="{4F2E870C-7881-4228-88EC-832C6A737D02}" srcOrd="0" destOrd="0" presId="urn:microsoft.com/office/officeart/2005/8/layout/hierarchy5"/>
    <dgm:cxn modelId="{D6924245-8039-4A34-8EFC-B9B9CA18132B}" type="presParOf" srcId="{65B9F6C5-6D42-4754-8104-AED5B8A75FF0}" destId="{FD1AA6A6-3337-43C6-A3A1-F4A743DBF9BC}" srcOrd="1" destOrd="0" presId="urn:microsoft.com/office/officeart/2005/8/layout/hierarchy5"/>
    <dgm:cxn modelId="{D2C58317-B4ED-463F-8915-400D9843857D}" type="presParOf" srcId="{FD1AA6A6-3337-43C6-A3A1-F4A743DBF9BC}" destId="{124915D3-79AF-4CF3-9021-44CC698AB8DB}" srcOrd="0" destOrd="0" presId="urn:microsoft.com/office/officeart/2005/8/layout/hierarchy5"/>
    <dgm:cxn modelId="{234EC723-02FB-4398-99B9-1685B37FBCED}" type="presParOf" srcId="{FD1AA6A6-3337-43C6-A3A1-F4A743DBF9BC}" destId="{A475EDD6-3BA1-491B-B5A8-6311BE92C7F8}" srcOrd="1" destOrd="0" presId="urn:microsoft.com/office/officeart/2005/8/layout/hierarchy5"/>
    <dgm:cxn modelId="{869630FC-01DA-4168-AB5E-72B7B467E2A6}" type="presParOf" srcId="{A475EDD6-3BA1-491B-B5A8-6311BE92C7F8}" destId="{B7D6230E-CE3B-45BA-854D-710415557BE3}" srcOrd="0" destOrd="0" presId="urn:microsoft.com/office/officeart/2005/8/layout/hierarchy5"/>
    <dgm:cxn modelId="{80ADE6CA-5FC7-45C7-91E3-09D7BC93AEE9}" type="presParOf" srcId="{B7D6230E-CE3B-45BA-854D-710415557BE3}" destId="{7B0A258E-4469-46AF-B312-9EDBD809B661}" srcOrd="0" destOrd="0" presId="urn:microsoft.com/office/officeart/2005/8/layout/hierarchy5"/>
    <dgm:cxn modelId="{D015BA5D-EA98-4133-BF69-27256438E63D}" type="presParOf" srcId="{A475EDD6-3BA1-491B-B5A8-6311BE92C7F8}" destId="{A5E6A4D9-14E8-4C47-A36E-980D502A14A0}" srcOrd="1" destOrd="0" presId="urn:microsoft.com/office/officeart/2005/8/layout/hierarchy5"/>
    <dgm:cxn modelId="{EE054FD0-4560-450C-9968-DE9C17FC6B07}" type="presParOf" srcId="{A5E6A4D9-14E8-4C47-A36E-980D502A14A0}" destId="{30FA819A-FC0E-4E5E-BF5A-000456B853D0}" srcOrd="0" destOrd="0" presId="urn:microsoft.com/office/officeart/2005/8/layout/hierarchy5"/>
    <dgm:cxn modelId="{E8EC4874-5466-48C9-9661-3A5FEAEC47CD}" type="presParOf" srcId="{A5E6A4D9-14E8-4C47-A36E-980D502A14A0}" destId="{7C0C611F-227C-4BC8-96F5-8EAED4BD9071}" srcOrd="1" destOrd="0" presId="urn:microsoft.com/office/officeart/2005/8/layout/hierarchy5"/>
    <dgm:cxn modelId="{BB9C09A7-4880-4DA3-81FB-BCF6552A0515}" type="presParOf" srcId="{7C0C611F-227C-4BC8-96F5-8EAED4BD9071}" destId="{30BD065F-8E05-436B-8509-8C5D82C7493C}" srcOrd="0" destOrd="0" presId="urn:microsoft.com/office/officeart/2005/8/layout/hierarchy5"/>
    <dgm:cxn modelId="{E58ACC37-0FB1-4AE2-98C1-DA8553FD67F5}" type="presParOf" srcId="{30BD065F-8E05-436B-8509-8C5D82C7493C}" destId="{3FFA3B83-DB66-4DC8-B0DE-0BB9EC1ABE85}" srcOrd="0" destOrd="0" presId="urn:microsoft.com/office/officeart/2005/8/layout/hierarchy5"/>
    <dgm:cxn modelId="{0B184EF9-1316-468B-B687-3BF063754524}" type="presParOf" srcId="{7C0C611F-227C-4BC8-96F5-8EAED4BD9071}" destId="{2A200243-71E5-4F73-BB3E-21184D0CAE19}" srcOrd="1" destOrd="0" presId="urn:microsoft.com/office/officeart/2005/8/layout/hierarchy5"/>
    <dgm:cxn modelId="{34455876-B99E-4499-BEED-AF596A48AC5D}" type="presParOf" srcId="{2A200243-71E5-4F73-BB3E-21184D0CAE19}" destId="{D9E3DCE9-96E7-42B7-BB41-D4C91B19DA10}" srcOrd="0" destOrd="0" presId="urn:microsoft.com/office/officeart/2005/8/layout/hierarchy5"/>
    <dgm:cxn modelId="{203B0549-BDD3-4FE3-8723-19567BD5309B}" type="presParOf" srcId="{2A200243-71E5-4F73-BB3E-21184D0CAE19}" destId="{75B00938-A899-46F8-8376-9C0395390BDA}" srcOrd="1" destOrd="0" presId="urn:microsoft.com/office/officeart/2005/8/layout/hierarchy5"/>
    <dgm:cxn modelId="{84563494-94D9-4C4F-A12C-86B9B7B0558B}" type="presParOf" srcId="{7C0C611F-227C-4BC8-96F5-8EAED4BD9071}" destId="{0024D02B-5AF3-4FEC-AA84-70FB263C984D}" srcOrd="2" destOrd="0" presId="urn:microsoft.com/office/officeart/2005/8/layout/hierarchy5"/>
    <dgm:cxn modelId="{7EEAC788-C1D2-47FE-AECF-C61019287A4B}" type="presParOf" srcId="{0024D02B-5AF3-4FEC-AA84-70FB263C984D}" destId="{74563796-2169-4D8A-9A94-C8E97C75EE5A}" srcOrd="0" destOrd="0" presId="urn:microsoft.com/office/officeart/2005/8/layout/hierarchy5"/>
    <dgm:cxn modelId="{7B203562-8B27-483B-8274-3C4FEBE5163F}" type="presParOf" srcId="{7C0C611F-227C-4BC8-96F5-8EAED4BD9071}" destId="{3A367C19-3D25-48F9-B096-AC25151C5EB3}" srcOrd="3" destOrd="0" presId="urn:microsoft.com/office/officeart/2005/8/layout/hierarchy5"/>
    <dgm:cxn modelId="{637165A5-C3FD-4330-9777-C9FD5F6C12E0}" type="presParOf" srcId="{3A367C19-3D25-48F9-B096-AC25151C5EB3}" destId="{0F789A30-F990-4089-9CD4-A6D555B1B3FF}" srcOrd="0" destOrd="0" presId="urn:microsoft.com/office/officeart/2005/8/layout/hierarchy5"/>
    <dgm:cxn modelId="{49BDB76C-F991-4127-9165-92FE196BCD84}" type="presParOf" srcId="{3A367C19-3D25-48F9-B096-AC25151C5EB3}" destId="{254BB699-34B2-4D37-8A86-B278E92F0854}" srcOrd="1" destOrd="0" presId="urn:microsoft.com/office/officeart/2005/8/layout/hierarchy5"/>
    <dgm:cxn modelId="{0322DD3A-9993-41D9-8529-841DF2DDF236}" type="presParOf" srcId="{A475EDD6-3BA1-491B-B5A8-6311BE92C7F8}" destId="{42F3D39B-46FC-4680-8D40-127F5A788362}" srcOrd="2" destOrd="0" presId="urn:microsoft.com/office/officeart/2005/8/layout/hierarchy5"/>
    <dgm:cxn modelId="{6FF753B0-F82E-45C1-89A0-FFFE544B6CB6}" type="presParOf" srcId="{42F3D39B-46FC-4680-8D40-127F5A788362}" destId="{D1551784-C477-4887-8425-EBB22A791403}" srcOrd="0" destOrd="0" presId="urn:microsoft.com/office/officeart/2005/8/layout/hierarchy5"/>
    <dgm:cxn modelId="{6D165BAC-6111-45F1-BC75-4512F7D17B1A}" type="presParOf" srcId="{A475EDD6-3BA1-491B-B5A8-6311BE92C7F8}" destId="{08BB0B92-5B05-41C6-8BE9-E54602827BC0}" srcOrd="3" destOrd="0" presId="urn:microsoft.com/office/officeart/2005/8/layout/hierarchy5"/>
    <dgm:cxn modelId="{1607E78D-5CBA-4639-9998-18EE2D32D1A4}" type="presParOf" srcId="{08BB0B92-5B05-41C6-8BE9-E54602827BC0}" destId="{00021E90-B0F6-4518-B95F-A869D79EEFF9}" srcOrd="0" destOrd="0" presId="urn:microsoft.com/office/officeart/2005/8/layout/hierarchy5"/>
    <dgm:cxn modelId="{27486FE0-E314-49CD-BCF0-E55DB58D78C3}" type="presParOf" srcId="{08BB0B92-5B05-41C6-8BE9-E54602827BC0}" destId="{2D7CB25E-8F91-40AE-A4E5-3589A01BE185}" srcOrd="1" destOrd="0" presId="urn:microsoft.com/office/officeart/2005/8/layout/hierarchy5"/>
    <dgm:cxn modelId="{6D4846C4-BC41-4A6D-909E-74ABC8195ED2}" type="presParOf" srcId="{2D7CB25E-8F91-40AE-A4E5-3589A01BE185}" destId="{062CA80E-B047-4E0E-A898-0F8662A4B988}" srcOrd="0" destOrd="0" presId="urn:microsoft.com/office/officeart/2005/8/layout/hierarchy5"/>
    <dgm:cxn modelId="{A3250F56-9FC1-413C-B475-87E8B8C22337}" type="presParOf" srcId="{062CA80E-B047-4E0E-A898-0F8662A4B988}" destId="{42688506-77AC-4E22-AE79-19FC97638B4A}" srcOrd="0" destOrd="0" presId="urn:microsoft.com/office/officeart/2005/8/layout/hierarchy5"/>
    <dgm:cxn modelId="{6DEB21E3-496B-4D12-B5EC-5B4598CE068A}" type="presParOf" srcId="{2D7CB25E-8F91-40AE-A4E5-3589A01BE185}" destId="{3B22D2BB-937B-452F-82B4-2890D929B968}" srcOrd="1" destOrd="0" presId="urn:microsoft.com/office/officeart/2005/8/layout/hierarchy5"/>
    <dgm:cxn modelId="{15065D50-C4C2-4F88-93C0-3665C289E1E1}" type="presParOf" srcId="{3B22D2BB-937B-452F-82B4-2890D929B968}" destId="{85EF8228-B678-424D-ADD0-0570F1571124}" srcOrd="0" destOrd="0" presId="urn:microsoft.com/office/officeart/2005/8/layout/hierarchy5"/>
    <dgm:cxn modelId="{42B985A4-6EC3-45B2-AF82-D018B35E0DAB}" type="presParOf" srcId="{3B22D2BB-937B-452F-82B4-2890D929B968}" destId="{FD5E5904-0D32-41D5-8998-C15524666DCD}" srcOrd="1" destOrd="0" presId="urn:microsoft.com/office/officeart/2005/8/layout/hierarchy5"/>
    <dgm:cxn modelId="{56C53A2A-7A86-4135-A798-F6F4A222A345}" type="presParOf" srcId="{2D7CB25E-8F91-40AE-A4E5-3589A01BE185}" destId="{DB5DFBFC-0380-4253-8692-ECAAA1737025}" srcOrd="2" destOrd="0" presId="urn:microsoft.com/office/officeart/2005/8/layout/hierarchy5"/>
    <dgm:cxn modelId="{4EB67A9E-E819-4DC1-9C6C-E2C5D6345A2A}" type="presParOf" srcId="{DB5DFBFC-0380-4253-8692-ECAAA1737025}" destId="{DB9DC739-C99D-4BB5-96D8-B075A2DDA527}" srcOrd="0" destOrd="0" presId="urn:microsoft.com/office/officeart/2005/8/layout/hierarchy5"/>
    <dgm:cxn modelId="{01454AB1-0807-4AB0-812F-4EB00D91AE16}" type="presParOf" srcId="{2D7CB25E-8F91-40AE-A4E5-3589A01BE185}" destId="{D385805F-D4DF-40F7-B4CF-17D77A5AA083}" srcOrd="3" destOrd="0" presId="urn:microsoft.com/office/officeart/2005/8/layout/hierarchy5"/>
    <dgm:cxn modelId="{B7E68E16-26B7-4A3A-B01B-0E634BA88F7D}" type="presParOf" srcId="{D385805F-D4DF-40F7-B4CF-17D77A5AA083}" destId="{F6B06CA5-42C8-4EBB-BC98-F50D689828AF}" srcOrd="0" destOrd="0" presId="urn:microsoft.com/office/officeart/2005/8/layout/hierarchy5"/>
    <dgm:cxn modelId="{9BEE4122-AE2A-45D8-90FE-007597E24D3F}" type="presParOf" srcId="{D385805F-D4DF-40F7-B4CF-17D77A5AA083}" destId="{1B933A07-2E2F-4422-A6E1-84579E2E7F4C}" srcOrd="1" destOrd="0" presId="urn:microsoft.com/office/officeart/2005/8/layout/hierarchy5"/>
    <dgm:cxn modelId="{3FD35E5B-148A-44F2-9BD0-86E2C14FC57B}" type="presParOf" srcId="{65B9F6C5-6D42-4754-8104-AED5B8A75FF0}" destId="{64BB7143-AE0A-4757-9935-CC5D45DDC3F8}" srcOrd="2" destOrd="0" presId="urn:microsoft.com/office/officeart/2005/8/layout/hierarchy5"/>
    <dgm:cxn modelId="{DEA13A02-6528-47B1-8BC7-E6AB93517997}" type="presParOf" srcId="{64BB7143-AE0A-4757-9935-CC5D45DDC3F8}" destId="{5E3BE7E8-7052-4187-9063-A11686ECBFB9}" srcOrd="0" destOrd="0" presId="urn:microsoft.com/office/officeart/2005/8/layout/hierarchy5"/>
    <dgm:cxn modelId="{11943547-ABC9-446E-9214-B3B6A950DEDE}" type="presParOf" srcId="{65B9F6C5-6D42-4754-8104-AED5B8A75FF0}" destId="{FA33948D-3508-4BEF-9A67-DE861E6D1370}" srcOrd="3" destOrd="0" presId="urn:microsoft.com/office/officeart/2005/8/layout/hierarchy5"/>
    <dgm:cxn modelId="{64BED180-C3BE-4311-BD87-E48CDCEFCF49}" type="presParOf" srcId="{FA33948D-3508-4BEF-9A67-DE861E6D1370}" destId="{C4782B93-756E-4A7D-806B-0D0E51CC0C97}" srcOrd="0" destOrd="0" presId="urn:microsoft.com/office/officeart/2005/8/layout/hierarchy5"/>
    <dgm:cxn modelId="{5959705F-1AA1-414D-932C-B16D2E6B674F}" type="presParOf" srcId="{FA33948D-3508-4BEF-9A67-DE861E6D1370}" destId="{980588CE-21AE-49A8-80A1-6548B2E3DED2}" srcOrd="1" destOrd="0" presId="urn:microsoft.com/office/officeart/2005/8/layout/hierarchy5"/>
    <dgm:cxn modelId="{5C443C5C-F28A-4AB5-82B6-FC92174074BA}" type="presParOf" srcId="{980588CE-21AE-49A8-80A1-6548B2E3DED2}" destId="{5BC9BD5F-88D2-4B7B-A83C-E6078370BB8A}" srcOrd="0" destOrd="0" presId="urn:microsoft.com/office/officeart/2005/8/layout/hierarchy5"/>
    <dgm:cxn modelId="{4603AF64-9DEF-4707-B1BA-5548122DF57A}" type="presParOf" srcId="{5BC9BD5F-88D2-4B7B-A83C-E6078370BB8A}" destId="{7E1A0623-994F-4438-913D-04CFF98BB11A}" srcOrd="0" destOrd="0" presId="urn:microsoft.com/office/officeart/2005/8/layout/hierarchy5"/>
    <dgm:cxn modelId="{8DD14DD8-F90D-420A-B53E-A20F5EE718D1}" type="presParOf" srcId="{980588CE-21AE-49A8-80A1-6548B2E3DED2}" destId="{6AD949D3-6BB7-4556-871E-A727865B52A3}" srcOrd="1" destOrd="0" presId="urn:microsoft.com/office/officeart/2005/8/layout/hierarchy5"/>
    <dgm:cxn modelId="{1ADCCD78-7D41-4FEE-B713-EA35F4C31EFE}" type="presParOf" srcId="{6AD949D3-6BB7-4556-871E-A727865B52A3}" destId="{8D0E4DF1-A0C9-42DF-A3E3-78A82524A37F}" srcOrd="0" destOrd="0" presId="urn:microsoft.com/office/officeart/2005/8/layout/hierarchy5"/>
    <dgm:cxn modelId="{48594F3F-324C-4482-9E52-27F2065D656A}" type="presParOf" srcId="{6AD949D3-6BB7-4556-871E-A727865B52A3}" destId="{6BBA4617-0654-484C-8D0F-17C38D5DC060}" srcOrd="1" destOrd="0" presId="urn:microsoft.com/office/officeart/2005/8/layout/hierarchy5"/>
    <dgm:cxn modelId="{C1ADACA0-143D-4CB7-A5F5-D30B23DE82D1}" type="presParOf" srcId="{6BBA4617-0654-484C-8D0F-17C38D5DC060}" destId="{40609033-9502-4D15-AA57-05446325AF83}" srcOrd="0" destOrd="0" presId="urn:microsoft.com/office/officeart/2005/8/layout/hierarchy5"/>
    <dgm:cxn modelId="{B1D03CCD-A2A7-4E78-B3C3-AD94D8FDA95A}" type="presParOf" srcId="{40609033-9502-4D15-AA57-05446325AF83}" destId="{DFB96C30-9C6D-422B-A8E0-5866BC7E6311}" srcOrd="0" destOrd="0" presId="urn:microsoft.com/office/officeart/2005/8/layout/hierarchy5"/>
    <dgm:cxn modelId="{AB2FCB7E-D3E4-4ECA-BE74-DAE205DB3736}" type="presParOf" srcId="{6BBA4617-0654-484C-8D0F-17C38D5DC060}" destId="{B94D615B-5433-4410-B948-CB31D59A5290}" srcOrd="1" destOrd="0" presId="urn:microsoft.com/office/officeart/2005/8/layout/hierarchy5"/>
    <dgm:cxn modelId="{AD6B3DCB-4557-4AE5-BDCD-DD63ED7B03C1}" type="presParOf" srcId="{B94D615B-5433-4410-B948-CB31D59A5290}" destId="{B82E5C17-F3DF-499D-B753-6F78B45B990D}" srcOrd="0" destOrd="0" presId="urn:microsoft.com/office/officeart/2005/8/layout/hierarchy5"/>
    <dgm:cxn modelId="{2014B27E-B5A0-43A6-89E5-A2FC44C629F4}" type="presParOf" srcId="{B94D615B-5433-4410-B948-CB31D59A5290}" destId="{33C23F0C-7533-4D75-846D-5F87443903BD}" srcOrd="1" destOrd="0" presId="urn:microsoft.com/office/officeart/2005/8/layout/hierarchy5"/>
    <dgm:cxn modelId="{31C45BE9-D248-41F5-B6C9-9CA721AA5916}" type="presParOf" srcId="{6BBA4617-0654-484C-8D0F-17C38D5DC060}" destId="{1E19EC54-DB40-4CC9-950C-00051B13248B}" srcOrd="2" destOrd="0" presId="urn:microsoft.com/office/officeart/2005/8/layout/hierarchy5"/>
    <dgm:cxn modelId="{1BC4C6F1-8BB7-46C6-BAF8-ED34D16FA66B}" type="presParOf" srcId="{1E19EC54-DB40-4CC9-950C-00051B13248B}" destId="{05344F7E-818F-493C-9F95-2CDEBEBE8E48}" srcOrd="0" destOrd="0" presId="urn:microsoft.com/office/officeart/2005/8/layout/hierarchy5"/>
    <dgm:cxn modelId="{033F78C4-7BB9-486A-9FFD-A25958C10701}" type="presParOf" srcId="{6BBA4617-0654-484C-8D0F-17C38D5DC060}" destId="{29F71FD2-71BE-45ED-AA69-B943B09F2461}" srcOrd="3" destOrd="0" presId="urn:microsoft.com/office/officeart/2005/8/layout/hierarchy5"/>
    <dgm:cxn modelId="{6D168E73-3DCE-4575-BC57-9DC14A932B6D}" type="presParOf" srcId="{29F71FD2-71BE-45ED-AA69-B943B09F2461}" destId="{448D6AA0-A376-4641-832F-6805D2AEC194}" srcOrd="0" destOrd="0" presId="urn:microsoft.com/office/officeart/2005/8/layout/hierarchy5"/>
    <dgm:cxn modelId="{9DA9245A-5C14-49AC-99E5-D7C000A5EFED}" type="presParOf" srcId="{29F71FD2-71BE-45ED-AA69-B943B09F2461}" destId="{9995015E-A3C4-4777-9704-837F2C439612}" srcOrd="1" destOrd="0" presId="urn:microsoft.com/office/officeart/2005/8/layout/hierarchy5"/>
    <dgm:cxn modelId="{4DFE65FB-F347-4FE5-AA93-50841B260796}" type="presParOf" srcId="{980588CE-21AE-49A8-80A1-6548B2E3DED2}" destId="{73DAA1C5-5E6D-4C8D-9D69-5239BEEDB154}" srcOrd="2" destOrd="0" presId="urn:microsoft.com/office/officeart/2005/8/layout/hierarchy5"/>
    <dgm:cxn modelId="{829ECC5E-7A2C-432E-BE1E-EC0BDB551593}" type="presParOf" srcId="{73DAA1C5-5E6D-4C8D-9D69-5239BEEDB154}" destId="{85E27555-163E-4BAC-B063-77A94992DD1E}" srcOrd="0" destOrd="0" presId="urn:microsoft.com/office/officeart/2005/8/layout/hierarchy5"/>
    <dgm:cxn modelId="{2B54BC1F-22A5-428C-AB54-FEBDECDAD70C}" type="presParOf" srcId="{980588CE-21AE-49A8-80A1-6548B2E3DED2}" destId="{8812A200-58EC-484D-8AFD-ECEE4B93D7F4}" srcOrd="3" destOrd="0" presId="urn:microsoft.com/office/officeart/2005/8/layout/hierarchy5"/>
    <dgm:cxn modelId="{2F2638DE-07B6-4C43-BFE9-3A11ECCF50AB}" type="presParOf" srcId="{8812A200-58EC-484D-8AFD-ECEE4B93D7F4}" destId="{49B99DF8-3DD2-47B7-8679-3EE798B77AA6}" srcOrd="0" destOrd="0" presId="urn:microsoft.com/office/officeart/2005/8/layout/hierarchy5"/>
    <dgm:cxn modelId="{EA7DD42A-6D2D-42E4-B3EE-9109D0B24BFF}" type="presParOf" srcId="{8812A200-58EC-484D-8AFD-ECEE4B93D7F4}" destId="{9B313DAE-CD5C-40AE-89C7-ACC20D21D656}" srcOrd="1" destOrd="0" presId="urn:microsoft.com/office/officeart/2005/8/layout/hierarchy5"/>
    <dgm:cxn modelId="{D4061C0A-B7C1-45E5-B942-BB4BBC7CB391}" type="presParOf" srcId="{9B313DAE-CD5C-40AE-89C7-ACC20D21D656}" destId="{D56DFC30-A988-4800-8887-9BFD681E6AC4}" srcOrd="0" destOrd="0" presId="urn:microsoft.com/office/officeart/2005/8/layout/hierarchy5"/>
    <dgm:cxn modelId="{2D5DB3EE-A71A-467A-A56F-007382968E24}" type="presParOf" srcId="{D56DFC30-A988-4800-8887-9BFD681E6AC4}" destId="{97029E98-A43F-4E07-96A7-49814ECC930E}" srcOrd="0" destOrd="0" presId="urn:microsoft.com/office/officeart/2005/8/layout/hierarchy5"/>
    <dgm:cxn modelId="{9B0AA6F4-A30C-4B44-B9D8-FD133BF4866D}" type="presParOf" srcId="{9B313DAE-CD5C-40AE-89C7-ACC20D21D656}" destId="{C7832BC5-B518-48FB-BDFA-0B2249B7536E}" srcOrd="1" destOrd="0" presId="urn:microsoft.com/office/officeart/2005/8/layout/hierarchy5"/>
    <dgm:cxn modelId="{2FBA5766-C09B-4B98-A8D3-1BE33A0BC506}" type="presParOf" srcId="{C7832BC5-B518-48FB-BDFA-0B2249B7536E}" destId="{4D3B2E1C-4586-4DCC-BDFD-A05C8D26A079}" srcOrd="0" destOrd="0" presId="urn:microsoft.com/office/officeart/2005/8/layout/hierarchy5"/>
    <dgm:cxn modelId="{554DEC1A-3299-4416-831B-AB5490724DE2}" type="presParOf" srcId="{C7832BC5-B518-48FB-BDFA-0B2249B7536E}" destId="{B3105494-BDBF-4AFC-9A03-6658D0C838F3}" srcOrd="1" destOrd="0" presId="urn:microsoft.com/office/officeart/2005/8/layout/hierarchy5"/>
    <dgm:cxn modelId="{96F7BA6A-847A-406B-B2D0-B4A6D0C3A220}" type="presParOf" srcId="{9B313DAE-CD5C-40AE-89C7-ACC20D21D656}" destId="{744FD431-4F0F-4DF1-AB3C-DCBE4C67E1DD}" srcOrd="2" destOrd="0" presId="urn:microsoft.com/office/officeart/2005/8/layout/hierarchy5"/>
    <dgm:cxn modelId="{C57AE2CE-C596-4E3C-A51C-83B910E1ACBD}" type="presParOf" srcId="{744FD431-4F0F-4DF1-AB3C-DCBE4C67E1DD}" destId="{D1FEAE53-7100-4107-B1C1-FC94CD341F33}" srcOrd="0" destOrd="0" presId="urn:microsoft.com/office/officeart/2005/8/layout/hierarchy5"/>
    <dgm:cxn modelId="{E192433A-C3EF-4A57-92B2-7D932007F5FA}" type="presParOf" srcId="{9B313DAE-CD5C-40AE-89C7-ACC20D21D656}" destId="{CA9B7274-1AE3-4737-BA33-2A342C7F4B42}" srcOrd="3" destOrd="0" presId="urn:microsoft.com/office/officeart/2005/8/layout/hierarchy5"/>
    <dgm:cxn modelId="{A752BC31-1B6F-4C3F-9CE7-884385C39D16}" type="presParOf" srcId="{CA9B7274-1AE3-4737-BA33-2A342C7F4B42}" destId="{07CE753E-4E4A-402D-9DF9-5A5584D5FF05}" srcOrd="0" destOrd="0" presId="urn:microsoft.com/office/officeart/2005/8/layout/hierarchy5"/>
    <dgm:cxn modelId="{3637B78A-1D8C-44A6-9A25-DDF8683588F1}" type="presParOf" srcId="{CA9B7274-1AE3-4737-BA33-2A342C7F4B42}" destId="{9857DD44-2A93-4105-A5AB-22F40AE7A484}" srcOrd="1" destOrd="0" presId="urn:microsoft.com/office/officeart/2005/8/layout/hierarchy5"/>
    <dgm:cxn modelId="{E29064BE-CF0A-409B-BFF2-861C18EE78CF}" type="presParOf" srcId="{BF22F581-7AF3-4599-9C3D-C004E708354F}" destId="{6E3C1329-AF88-4782-A5A1-E4BD801324F1}" srcOrd="1" destOrd="0" presId="urn:microsoft.com/office/officeart/2005/8/layout/hierarchy5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DD45E-EE47-48D0-9CD0-7A9E40803928}" type="doc">
      <dgm:prSet loTypeId="urn:microsoft.com/office/officeart/2005/8/layout/hierarchy5" loCatId="hierarchy" qsTypeId="urn:microsoft.com/office/officeart/2005/8/quickstyle/simple5#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4AB6F1-EBBB-4054-8B76-F0B27C9997A1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Καλαϊτζάκης</a:t>
          </a:r>
          <a:r>
            <a:rPr lang="el-GR" b="1" dirty="0" smtClean="0">
              <a:solidFill>
                <a:schemeClr val="bg1"/>
              </a:solidFill>
            </a:rPr>
            <a:t> Μανώλης</a:t>
          </a:r>
          <a:endParaRPr lang="en-US" b="1" dirty="0" smtClean="0">
            <a:solidFill>
              <a:schemeClr val="bg1"/>
            </a:solidFill>
          </a:endParaRPr>
        </a:p>
      </dgm:t>
    </dgm:pt>
    <dgm:pt modelId="{ADD54F61-8EA1-4A38-A43B-87A341403964}" type="parTrans" cxnId="{4F1768A9-2759-49A7-A5A3-F0FA608CFA56}">
      <dgm:prSet/>
      <dgm:spPr/>
      <dgm:t>
        <a:bodyPr/>
        <a:lstStyle/>
        <a:p>
          <a:endParaRPr lang="en-US"/>
        </a:p>
      </dgm:t>
    </dgm:pt>
    <dgm:pt modelId="{A1751E9D-E5A9-4501-811F-8997B172823F}" type="sibTrans" cxnId="{4F1768A9-2759-49A7-A5A3-F0FA608CFA56}">
      <dgm:prSet/>
      <dgm:spPr/>
      <dgm:t>
        <a:bodyPr/>
        <a:lstStyle/>
        <a:p>
          <a:endParaRPr lang="en-US"/>
        </a:p>
      </dgm:t>
    </dgm:pt>
    <dgm:pt modelId="{B032A520-4513-47CD-B298-97C23314F6F2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   </a:t>
          </a:r>
          <a:r>
            <a:rPr lang="el-GR" b="1" dirty="0" err="1" smtClean="0">
              <a:solidFill>
                <a:schemeClr val="bg1"/>
              </a:solidFill>
            </a:rPr>
            <a:t>Ψαρουλάκη</a:t>
          </a:r>
          <a:r>
            <a:rPr lang="el-GR" b="1" dirty="0" smtClean="0">
              <a:solidFill>
                <a:schemeClr val="bg1"/>
              </a:solidFill>
            </a:rPr>
            <a:t> Ειρήνη   </a:t>
          </a:r>
          <a:r>
            <a:rPr lang="el-GR" dirty="0" smtClean="0"/>
            <a:t>       </a:t>
          </a:r>
          <a:endParaRPr lang="en-US" dirty="0"/>
        </a:p>
      </dgm:t>
    </dgm:pt>
    <dgm:pt modelId="{362B8CD0-E92E-4011-BACA-2A9233A465C3}" type="parTrans" cxnId="{9EB67B1D-F943-492A-8134-8CB69C474A22}">
      <dgm:prSet/>
      <dgm:spPr/>
      <dgm:t>
        <a:bodyPr/>
        <a:lstStyle/>
        <a:p>
          <a:endParaRPr lang="en-US"/>
        </a:p>
      </dgm:t>
    </dgm:pt>
    <dgm:pt modelId="{F2BE08C9-B39B-4BCA-99BC-CBA70C66F476}" type="sibTrans" cxnId="{9EB67B1D-F943-492A-8134-8CB69C474A22}">
      <dgm:prSet/>
      <dgm:spPr/>
      <dgm:t>
        <a:bodyPr/>
        <a:lstStyle/>
        <a:p>
          <a:endParaRPr lang="en-US"/>
        </a:p>
      </dgm:t>
    </dgm:pt>
    <dgm:pt modelId="{3C6D7D50-CF00-4F26-BA15-9F4732B14FD7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CD167548-1AC8-41FB-B26F-C2979C6F4A89}" type="parTrans" cxnId="{DF225497-2E51-4952-B506-30606CAEDF0E}">
      <dgm:prSet/>
      <dgm:spPr/>
      <dgm:t>
        <a:bodyPr/>
        <a:lstStyle/>
        <a:p>
          <a:endParaRPr lang="en-US"/>
        </a:p>
      </dgm:t>
    </dgm:pt>
    <dgm:pt modelId="{241406C7-0A87-4D04-A3D1-C1EC4552CB99}" type="sibTrans" cxnId="{DF225497-2E51-4952-B506-30606CAEDF0E}">
      <dgm:prSet/>
      <dgm:spPr/>
      <dgm:t>
        <a:bodyPr/>
        <a:lstStyle/>
        <a:p>
          <a:endParaRPr lang="en-US"/>
        </a:p>
      </dgm:t>
    </dgm:pt>
    <dgm:pt modelId="{7B70BFDF-4B09-4588-9C3A-37074C081382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 Καπετάν </a:t>
          </a:r>
          <a:r>
            <a:rPr lang="el-GR" b="1" dirty="0" err="1" smtClean="0">
              <a:solidFill>
                <a:schemeClr val="bg1"/>
              </a:solidFill>
            </a:rPr>
            <a:t>Σταυρούλης</a:t>
          </a:r>
          <a:r>
            <a:rPr lang="el-GR" b="1" dirty="0" smtClean="0">
              <a:solidFill>
                <a:schemeClr val="bg1"/>
              </a:solidFill>
            </a:rPr>
            <a:t>         </a:t>
          </a:r>
          <a:endParaRPr lang="en-US" dirty="0"/>
        </a:p>
      </dgm:t>
    </dgm:pt>
    <dgm:pt modelId="{55691313-DB80-44AF-AACF-9C622F29EFC2}" type="parTrans" cxnId="{1A7FC234-F9DB-4862-9424-A47BA0F1BFFF}">
      <dgm:prSet/>
      <dgm:spPr/>
      <dgm:t>
        <a:bodyPr/>
        <a:lstStyle/>
        <a:p>
          <a:endParaRPr lang="en-US"/>
        </a:p>
      </dgm:t>
    </dgm:pt>
    <dgm:pt modelId="{075EA7B9-30E2-4F73-AE41-4C4420FE67B8}" type="sibTrans" cxnId="{1A7FC234-F9DB-4862-9424-A47BA0F1BFFF}">
      <dgm:prSet/>
      <dgm:spPr/>
      <dgm:t>
        <a:bodyPr/>
        <a:lstStyle/>
        <a:p>
          <a:endParaRPr lang="en-US"/>
        </a:p>
      </dgm:t>
    </dgm:pt>
    <dgm:pt modelId="{7BF34322-E64F-47C4-95E6-29A621876311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FE677C01-D9E4-4E73-966B-BC0A4E3BF702}" type="parTrans" cxnId="{30B9B61B-234D-43B5-8560-8D61BE79299E}">
      <dgm:prSet/>
      <dgm:spPr/>
      <dgm:t>
        <a:bodyPr/>
        <a:lstStyle/>
        <a:p>
          <a:endParaRPr lang="en-US"/>
        </a:p>
      </dgm:t>
    </dgm:pt>
    <dgm:pt modelId="{D19ACEF6-8C79-4860-A853-D44DA46C33D9}" type="sibTrans" cxnId="{30B9B61B-234D-43B5-8560-8D61BE79299E}">
      <dgm:prSet/>
      <dgm:spPr/>
      <dgm:t>
        <a:bodyPr/>
        <a:lstStyle/>
        <a:p>
          <a:endParaRPr lang="en-US"/>
        </a:p>
      </dgm:t>
    </dgm:pt>
    <dgm:pt modelId="{507440C1-0C28-44A2-8734-D91F403D3D13}">
      <dgm:prSet phldrT="[Text]"/>
      <dgm:spPr/>
      <dgm:t>
        <a:bodyPr/>
        <a:lstStyle/>
        <a:p>
          <a:endParaRPr lang="en-US" dirty="0"/>
        </a:p>
      </dgm:t>
    </dgm:pt>
    <dgm:pt modelId="{516C03F8-8927-4596-A195-DD75A66E91AF}" type="parTrans" cxnId="{4143F03B-ADC4-47AE-A5D9-414FF906FC6E}">
      <dgm:prSet/>
      <dgm:spPr/>
      <dgm:t>
        <a:bodyPr/>
        <a:lstStyle/>
        <a:p>
          <a:endParaRPr lang="en-US"/>
        </a:p>
      </dgm:t>
    </dgm:pt>
    <dgm:pt modelId="{5C3741CD-FF88-4825-BAE8-3AD555DC97D4}" type="sibTrans" cxnId="{4143F03B-ADC4-47AE-A5D9-414FF906FC6E}">
      <dgm:prSet/>
      <dgm:spPr/>
      <dgm:t>
        <a:bodyPr/>
        <a:lstStyle/>
        <a:p>
          <a:endParaRPr lang="en-US"/>
        </a:p>
      </dgm:t>
    </dgm:pt>
    <dgm:pt modelId="{C91F9D12-9716-4147-B81D-8FFF047993F2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Λουλούδη</a:t>
          </a:r>
          <a:r>
            <a:rPr lang="el-GR" b="1" dirty="0" smtClean="0">
              <a:solidFill>
                <a:schemeClr val="bg1"/>
              </a:solidFill>
            </a:rPr>
            <a:t> Παγώνα</a:t>
          </a:r>
          <a:endParaRPr lang="en-US" dirty="0"/>
        </a:p>
      </dgm:t>
    </dgm:pt>
    <dgm:pt modelId="{085257F0-D7BE-4909-842A-6AD947A82FB4}" type="parTrans" cxnId="{BE303545-DB9B-4842-B526-D129C7EA9AE5}">
      <dgm:prSet/>
      <dgm:spPr/>
      <dgm:t>
        <a:bodyPr/>
        <a:lstStyle/>
        <a:p>
          <a:endParaRPr lang="en-US"/>
        </a:p>
      </dgm:t>
    </dgm:pt>
    <dgm:pt modelId="{A15795A9-A823-4D80-900B-3D78016C048F}" type="sibTrans" cxnId="{BE303545-DB9B-4842-B526-D129C7EA9AE5}">
      <dgm:prSet/>
      <dgm:spPr/>
      <dgm:t>
        <a:bodyPr/>
        <a:lstStyle/>
        <a:p>
          <a:endParaRPr lang="en-US"/>
        </a:p>
      </dgm:t>
    </dgm:pt>
    <dgm:pt modelId="{7C0F5A0E-EBAC-470E-97AF-2133F0ECE66A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C550B5A0-A3BA-48FB-9EF8-3B12FD71D289}" type="parTrans" cxnId="{3332787D-715F-486A-9096-8EFCD91E5567}">
      <dgm:prSet/>
      <dgm:spPr/>
      <dgm:t>
        <a:bodyPr/>
        <a:lstStyle/>
        <a:p>
          <a:endParaRPr lang="en-US"/>
        </a:p>
      </dgm:t>
    </dgm:pt>
    <dgm:pt modelId="{054644F1-FE83-405F-81EB-B064E4B7BC63}" type="sibTrans" cxnId="{3332787D-715F-486A-9096-8EFCD91E5567}">
      <dgm:prSet/>
      <dgm:spPr/>
      <dgm:t>
        <a:bodyPr/>
        <a:lstStyle/>
        <a:p>
          <a:endParaRPr lang="en-US"/>
        </a:p>
      </dgm:t>
    </dgm:pt>
    <dgm:pt modelId="{A3F08FCE-8159-432B-9CFB-78C3B64A0F8D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0C7A04E5-0E56-4DB2-998E-1FB8ADA0A436}" type="parTrans" cxnId="{DA186195-E945-483D-B527-08A941CCA635}">
      <dgm:prSet/>
      <dgm:spPr/>
      <dgm:t>
        <a:bodyPr/>
        <a:lstStyle/>
        <a:p>
          <a:endParaRPr lang="en-US"/>
        </a:p>
      </dgm:t>
    </dgm:pt>
    <dgm:pt modelId="{4E1BFC90-570D-42F0-8EF9-68457A40A0AA}" type="sibTrans" cxnId="{DA186195-E945-483D-B527-08A941CCA635}">
      <dgm:prSet/>
      <dgm:spPr/>
      <dgm:t>
        <a:bodyPr/>
        <a:lstStyle/>
        <a:p>
          <a:endParaRPr lang="en-US"/>
        </a:p>
      </dgm:t>
    </dgm:pt>
    <dgm:pt modelId="{6B560ADE-5C5A-4E6C-A85D-D7257C9314E5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Καλαϊτζάκης</a:t>
          </a:r>
          <a:r>
            <a:rPr lang="el-GR" b="1" dirty="0" smtClean="0">
              <a:solidFill>
                <a:schemeClr val="bg1"/>
              </a:solidFill>
            </a:rPr>
            <a:t> Δημήτρης  </a:t>
          </a:r>
          <a:r>
            <a:rPr lang="el-GR" b="1" dirty="0" smtClean="0"/>
            <a:t> </a:t>
          </a:r>
          <a:r>
            <a:rPr lang="el-GR" dirty="0" smtClean="0"/>
            <a:t>       γεωργός</a:t>
          </a:r>
          <a:endParaRPr lang="en-US" b="1" dirty="0">
            <a:solidFill>
              <a:schemeClr val="bg1"/>
            </a:solidFill>
          </a:endParaRPr>
        </a:p>
      </dgm:t>
    </dgm:pt>
    <dgm:pt modelId="{18F013A4-8D67-4F0B-8D77-3637222DDB1F}" type="sibTrans" cxnId="{173B151E-62E5-4E14-AF14-78605D8D1978}">
      <dgm:prSet/>
      <dgm:spPr/>
      <dgm:t>
        <a:bodyPr/>
        <a:lstStyle/>
        <a:p>
          <a:endParaRPr lang="en-US"/>
        </a:p>
      </dgm:t>
    </dgm:pt>
    <dgm:pt modelId="{AFECB66A-1B1E-4B74-BA4B-67D61779A2BB}" type="parTrans" cxnId="{173B151E-62E5-4E14-AF14-78605D8D1978}">
      <dgm:prSet/>
      <dgm:spPr/>
      <dgm:t>
        <a:bodyPr/>
        <a:lstStyle/>
        <a:p>
          <a:endParaRPr lang="en-US"/>
        </a:p>
      </dgm:t>
    </dgm:pt>
    <dgm:pt modelId="{84E28953-B40E-45A9-BEB8-CCC9910F89FC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  </a:t>
          </a:r>
          <a:r>
            <a:rPr lang="el-GR" b="1" dirty="0" err="1" smtClean="0">
              <a:solidFill>
                <a:schemeClr val="bg1"/>
              </a:solidFill>
            </a:rPr>
            <a:t>Ψαρουλάκης</a:t>
          </a:r>
          <a:r>
            <a:rPr lang="el-GR" b="1" dirty="0" smtClean="0">
              <a:solidFill>
                <a:schemeClr val="bg1"/>
              </a:solidFill>
            </a:rPr>
            <a:t> Ζαχαρίας          </a:t>
          </a:r>
          <a:r>
            <a:rPr lang="el-GR" dirty="0" smtClean="0"/>
            <a:t>γεωργός</a:t>
          </a:r>
          <a:r>
            <a:rPr lang="el-GR" b="1" dirty="0" smtClean="0">
              <a:solidFill>
                <a:schemeClr val="bg1"/>
              </a:solidFill>
            </a:rPr>
            <a:t>         </a:t>
          </a:r>
          <a:r>
            <a:rPr lang="en-US" b="1" dirty="0" smtClean="0">
              <a:solidFill>
                <a:schemeClr val="bg1"/>
              </a:solidFill>
            </a:rPr>
            <a:t>        </a:t>
          </a:r>
          <a:endParaRPr lang="en-US" dirty="0"/>
        </a:p>
      </dgm:t>
    </dgm:pt>
    <dgm:pt modelId="{B64C190B-E44D-4DB4-ABA5-37E78693F1F5}" type="sibTrans" cxnId="{EFFA723B-502B-4A9E-ABB3-7EA6D0DE0880}">
      <dgm:prSet/>
      <dgm:spPr/>
      <dgm:t>
        <a:bodyPr/>
        <a:lstStyle/>
        <a:p>
          <a:endParaRPr lang="en-US"/>
        </a:p>
      </dgm:t>
    </dgm:pt>
    <dgm:pt modelId="{6E2D9A44-3617-4DC6-94C1-31FC3BCB8766}" type="parTrans" cxnId="{EFFA723B-502B-4A9E-ABB3-7EA6D0DE0880}">
      <dgm:prSet/>
      <dgm:spPr/>
      <dgm:t>
        <a:bodyPr/>
        <a:lstStyle/>
        <a:p>
          <a:endParaRPr lang="en-US"/>
        </a:p>
      </dgm:t>
    </dgm:pt>
    <dgm:pt modelId="{C6E3DE91-BC3E-4845-BDFF-C79394E0089B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Ψαρός Στυλιανός</a:t>
          </a:r>
          <a:endParaRPr lang="en-US" b="1" dirty="0">
            <a:solidFill>
              <a:schemeClr val="bg1"/>
            </a:solidFill>
          </a:endParaRPr>
        </a:p>
      </dgm:t>
    </dgm:pt>
    <dgm:pt modelId="{5DF0B14D-EB4C-48D6-BC63-C09E3FD86464}" type="sibTrans" cxnId="{5B6E6C81-E80E-48F4-81CD-6F09E74B65F9}">
      <dgm:prSet/>
      <dgm:spPr/>
      <dgm:t>
        <a:bodyPr/>
        <a:lstStyle/>
        <a:p>
          <a:endParaRPr lang="en-US"/>
        </a:p>
      </dgm:t>
    </dgm:pt>
    <dgm:pt modelId="{1C4DCF01-1841-44B4-8F2A-836E05AC33A4}" type="parTrans" cxnId="{5B6E6C81-E80E-48F4-81CD-6F09E74B65F9}">
      <dgm:prSet/>
      <dgm:spPr/>
      <dgm:t>
        <a:bodyPr/>
        <a:lstStyle/>
        <a:p>
          <a:endParaRPr lang="en-US"/>
        </a:p>
      </dgm:t>
    </dgm:pt>
    <dgm:pt modelId="{068FFAB2-FC71-4BFA-9B32-3A7D39EF3B18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Καλαϊτζάκης</a:t>
          </a:r>
          <a:r>
            <a:rPr lang="el-GR" b="1" dirty="0" smtClean="0">
              <a:solidFill>
                <a:schemeClr val="bg1"/>
              </a:solidFill>
            </a:rPr>
            <a:t> Σταύρος</a:t>
          </a:r>
          <a:endParaRPr lang="en-US" b="1" dirty="0" smtClean="0">
            <a:solidFill>
              <a:schemeClr val="bg1"/>
            </a:solidFill>
          </a:endParaRPr>
        </a:p>
        <a:p>
          <a:r>
            <a:rPr lang="el-GR" dirty="0" smtClean="0"/>
            <a:t>Καθηγητής θεολόγος</a:t>
          </a:r>
          <a:endParaRPr lang="en-US" dirty="0"/>
        </a:p>
      </dgm:t>
    </dgm:pt>
    <dgm:pt modelId="{3F57C33C-7CD3-4CAB-B22E-97B26593FB9D}" type="sibTrans" cxnId="{3547301D-40D1-428A-A049-89A1140E1487}">
      <dgm:prSet/>
      <dgm:spPr/>
      <dgm:t>
        <a:bodyPr/>
        <a:lstStyle/>
        <a:p>
          <a:endParaRPr lang="en-US"/>
        </a:p>
      </dgm:t>
    </dgm:pt>
    <dgm:pt modelId="{76466C66-C017-4FBE-87EC-FB6E3BB7E768}" type="parTrans" cxnId="{3547301D-40D1-428A-A049-89A1140E1487}">
      <dgm:prSet/>
      <dgm:spPr/>
      <dgm:t>
        <a:bodyPr/>
        <a:lstStyle/>
        <a:p>
          <a:endParaRPr lang="en-US"/>
        </a:p>
      </dgm:t>
    </dgm:pt>
    <dgm:pt modelId="{6D432736-059C-4576-B547-F6AD2AB11FFB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Μανταλιωτάκη</a:t>
          </a:r>
          <a:r>
            <a:rPr lang="el-GR" b="1" dirty="0" smtClean="0">
              <a:solidFill>
                <a:schemeClr val="bg1"/>
              </a:solidFill>
            </a:rPr>
            <a:t> Μαρία</a:t>
          </a:r>
          <a:endParaRPr lang="en-US" b="1" dirty="0">
            <a:solidFill>
              <a:schemeClr val="bg1"/>
            </a:solidFill>
          </a:endParaRPr>
        </a:p>
      </dgm:t>
    </dgm:pt>
    <dgm:pt modelId="{75622245-F428-498D-8458-DAC555B1E7AD}" type="sibTrans" cxnId="{798296FA-2E14-46C1-9965-62DC270EA869}">
      <dgm:prSet/>
      <dgm:spPr/>
      <dgm:t>
        <a:bodyPr/>
        <a:lstStyle/>
        <a:p>
          <a:endParaRPr lang="en-US"/>
        </a:p>
      </dgm:t>
    </dgm:pt>
    <dgm:pt modelId="{0E313258-E648-477E-844C-EE7D7962FE8E}" type="parTrans" cxnId="{798296FA-2E14-46C1-9965-62DC270EA869}">
      <dgm:prSet/>
      <dgm:spPr/>
      <dgm:t>
        <a:bodyPr/>
        <a:lstStyle/>
        <a:p>
          <a:endParaRPr lang="en-US"/>
        </a:p>
      </dgm:t>
    </dgm:pt>
    <dgm:pt modelId="{28C9CB5A-FC04-4A54-8C4F-5C1D26E6A6DE}">
      <dgm:prSet phldrT="[Text]"/>
      <dgm:spPr/>
      <dgm:t>
        <a:bodyPr/>
        <a:lstStyle/>
        <a:p>
          <a:r>
            <a:rPr lang="el-GR" b="1" dirty="0" smtClean="0"/>
            <a:t> </a:t>
          </a:r>
          <a:r>
            <a:rPr lang="el-GR" dirty="0" smtClean="0"/>
            <a:t> </a:t>
          </a:r>
          <a:endParaRPr lang="en-US" dirty="0"/>
        </a:p>
      </dgm:t>
    </dgm:pt>
    <dgm:pt modelId="{40B7CC3E-CE10-4D5E-B1AB-FB5521D76D53}" type="sibTrans" cxnId="{E1D1B927-2DAB-4921-B1FE-B23EFE0C0BD6}">
      <dgm:prSet/>
      <dgm:spPr/>
      <dgm:t>
        <a:bodyPr/>
        <a:lstStyle/>
        <a:p>
          <a:endParaRPr lang="en-US"/>
        </a:p>
      </dgm:t>
    </dgm:pt>
    <dgm:pt modelId="{8185C319-F91E-4052-94BC-B2D3D30C80C5}" type="parTrans" cxnId="{E1D1B927-2DAB-4921-B1FE-B23EFE0C0BD6}">
      <dgm:prSet/>
      <dgm:spPr/>
      <dgm:t>
        <a:bodyPr/>
        <a:lstStyle/>
        <a:p>
          <a:endParaRPr lang="en-US"/>
        </a:p>
      </dgm:t>
    </dgm:pt>
    <dgm:pt modelId="{BF22F581-7AF3-4599-9C3D-C004E708354F}" type="pres">
      <dgm:prSet presAssocID="{F0CDD45E-EE47-48D0-9CD0-7A9E40803928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067D85-BB41-4A0D-9937-2E94C83539B3}" type="pres">
      <dgm:prSet presAssocID="{F0CDD45E-EE47-48D0-9CD0-7A9E40803928}" presName="hierFlow" presStyleCnt="0"/>
      <dgm:spPr/>
      <dgm:t>
        <a:bodyPr/>
        <a:lstStyle/>
        <a:p>
          <a:endParaRPr lang="en-US"/>
        </a:p>
      </dgm:t>
    </dgm:pt>
    <dgm:pt modelId="{E22E27A5-26DF-44BA-89A1-E31AB6AEA30D}" type="pres">
      <dgm:prSet presAssocID="{F0CDD45E-EE47-48D0-9CD0-7A9E40803928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6CAF88-A5D3-4D33-9202-70C7B1A2F5B3}" type="pres">
      <dgm:prSet presAssocID="{068FFAB2-FC71-4BFA-9B32-3A7D39EF3B18}" presName="Name17" presStyleCnt="0"/>
      <dgm:spPr/>
      <dgm:t>
        <a:bodyPr/>
        <a:lstStyle/>
        <a:p>
          <a:endParaRPr lang="en-US"/>
        </a:p>
      </dgm:t>
    </dgm:pt>
    <dgm:pt modelId="{E97A092B-E052-4BF1-AD49-AB1476AD227E}" type="pres">
      <dgm:prSet presAssocID="{068FFAB2-FC71-4BFA-9B32-3A7D39EF3B1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B9F6C5-6D42-4754-8104-AED5B8A75FF0}" type="pres">
      <dgm:prSet presAssocID="{068FFAB2-FC71-4BFA-9B32-3A7D39EF3B18}" presName="hierChild2" presStyleCnt="0"/>
      <dgm:spPr/>
      <dgm:t>
        <a:bodyPr/>
        <a:lstStyle/>
        <a:p>
          <a:endParaRPr lang="en-US"/>
        </a:p>
      </dgm:t>
    </dgm:pt>
    <dgm:pt modelId="{7B9565EA-2AFF-4EFA-B379-E4EAE0C45365}" type="pres">
      <dgm:prSet presAssocID="{ADD54F61-8EA1-4A38-A43B-87A341403964}" presName="Name25" presStyleLbl="parChTrans1D2" presStyleIdx="0" presStyleCnt="2"/>
      <dgm:spPr/>
      <dgm:t>
        <a:bodyPr/>
        <a:lstStyle/>
        <a:p>
          <a:endParaRPr lang="en-US"/>
        </a:p>
      </dgm:t>
    </dgm:pt>
    <dgm:pt modelId="{4F2E870C-7881-4228-88EC-832C6A737D02}" type="pres">
      <dgm:prSet presAssocID="{ADD54F61-8EA1-4A38-A43B-87A3414039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D1AA6A6-3337-43C6-A3A1-F4A743DBF9BC}" type="pres">
      <dgm:prSet presAssocID="{AC4AB6F1-EBBB-4054-8B76-F0B27C9997A1}" presName="Name30" presStyleCnt="0"/>
      <dgm:spPr/>
      <dgm:t>
        <a:bodyPr/>
        <a:lstStyle/>
        <a:p>
          <a:endParaRPr lang="en-US"/>
        </a:p>
      </dgm:t>
    </dgm:pt>
    <dgm:pt modelId="{124915D3-79AF-4CF3-9021-44CC698AB8DB}" type="pres">
      <dgm:prSet presAssocID="{AC4AB6F1-EBBB-4054-8B76-F0B27C9997A1}" presName="level2Shape" presStyleLbl="node2" presStyleIdx="0" presStyleCnt="2"/>
      <dgm:spPr/>
      <dgm:t>
        <a:bodyPr/>
        <a:lstStyle/>
        <a:p>
          <a:endParaRPr lang="en-US"/>
        </a:p>
      </dgm:t>
    </dgm:pt>
    <dgm:pt modelId="{A475EDD6-3BA1-491B-B5A8-6311BE92C7F8}" type="pres">
      <dgm:prSet presAssocID="{AC4AB6F1-EBBB-4054-8B76-F0B27C9997A1}" presName="hierChild3" presStyleCnt="0"/>
      <dgm:spPr/>
      <dgm:t>
        <a:bodyPr/>
        <a:lstStyle/>
        <a:p>
          <a:endParaRPr lang="en-US"/>
        </a:p>
      </dgm:t>
    </dgm:pt>
    <dgm:pt modelId="{B7D6230E-CE3B-45BA-854D-710415557BE3}" type="pres">
      <dgm:prSet presAssocID="{AFECB66A-1B1E-4B74-BA4B-67D61779A2BB}" presName="Name25" presStyleLbl="parChTrans1D3" presStyleIdx="0" presStyleCnt="4"/>
      <dgm:spPr/>
      <dgm:t>
        <a:bodyPr/>
        <a:lstStyle/>
        <a:p>
          <a:endParaRPr lang="en-US"/>
        </a:p>
      </dgm:t>
    </dgm:pt>
    <dgm:pt modelId="{7B0A258E-4469-46AF-B312-9EDBD809B661}" type="pres">
      <dgm:prSet presAssocID="{AFECB66A-1B1E-4B74-BA4B-67D61779A2BB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5E6A4D9-14E8-4C47-A36E-980D502A14A0}" type="pres">
      <dgm:prSet presAssocID="{6B560ADE-5C5A-4E6C-A85D-D7257C9314E5}" presName="Name30" presStyleCnt="0"/>
      <dgm:spPr/>
      <dgm:t>
        <a:bodyPr/>
        <a:lstStyle/>
        <a:p>
          <a:endParaRPr lang="en-US"/>
        </a:p>
      </dgm:t>
    </dgm:pt>
    <dgm:pt modelId="{30FA819A-FC0E-4E5E-BF5A-000456B853D0}" type="pres">
      <dgm:prSet presAssocID="{6B560ADE-5C5A-4E6C-A85D-D7257C9314E5}" presName="level2Shape" presStyleLbl="node3" presStyleIdx="0" presStyleCnt="4" custLinFactNeighborX="2556" custLinFactNeighborY="-4212"/>
      <dgm:spPr/>
      <dgm:t>
        <a:bodyPr/>
        <a:lstStyle/>
        <a:p>
          <a:endParaRPr lang="en-US"/>
        </a:p>
      </dgm:t>
    </dgm:pt>
    <dgm:pt modelId="{7C0C611F-227C-4BC8-96F5-8EAED4BD9071}" type="pres">
      <dgm:prSet presAssocID="{6B560ADE-5C5A-4E6C-A85D-D7257C9314E5}" presName="hierChild3" presStyleCnt="0"/>
      <dgm:spPr/>
      <dgm:t>
        <a:bodyPr/>
        <a:lstStyle/>
        <a:p>
          <a:endParaRPr lang="en-US"/>
        </a:p>
      </dgm:t>
    </dgm:pt>
    <dgm:pt modelId="{30BD065F-8E05-436B-8509-8C5D82C7493C}" type="pres">
      <dgm:prSet presAssocID="{8185C319-F91E-4052-94BC-B2D3D30C80C5}" presName="Name25" presStyleLbl="parChTrans1D4" presStyleIdx="0" presStyleCnt="8"/>
      <dgm:spPr/>
      <dgm:t>
        <a:bodyPr/>
        <a:lstStyle/>
        <a:p>
          <a:endParaRPr lang="en-US"/>
        </a:p>
      </dgm:t>
    </dgm:pt>
    <dgm:pt modelId="{3FFA3B83-DB66-4DC8-B0DE-0BB9EC1ABE85}" type="pres">
      <dgm:prSet presAssocID="{8185C319-F91E-4052-94BC-B2D3D30C80C5}" presName="connTx" presStyleLbl="parChTrans1D4" presStyleIdx="0" presStyleCnt="8"/>
      <dgm:spPr/>
      <dgm:t>
        <a:bodyPr/>
        <a:lstStyle/>
        <a:p>
          <a:endParaRPr lang="en-US"/>
        </a:p>
      </dgm:t>
    </dgm:pt>
    <dgm:pt modelId="{2A200243-71E5-4F73-BB3E-21184D0CAE19}" type="pres">
      <dgm:prSet presAssocID="{28C9CB5A-FC04-4A54-8C4F-5C1D26E6A6DE}" presName="Name30" presStyleCnt="0"/>
      <dgm:spPr/>
      <dgm:t>
        <a:bodyPr/>
        <a:lstStyle/>
        <a:p>
          <a:endParaRPr lang="en-US"/>
        </a:p>
      </dgm:t>
    </dgm:pt>
    <dgm:pt modelId="{D9E3DCE9-96E7-42B7-BB41-D4C91B19DA10}" type="pres">
      <dgm:prSet presAssocID="{28C9CB5A-FC04-4A54-8C4F-5C1D26E6A6DE}" presName="level2Shape" presStyleLbl="node4" presStyleIdx="0" presStyleCnt="8" custLinFactNeighborX="2556" custLinFactNeighborY="-4212"/>
      <dgm:spPr/>
      <dgm:t>
        <a:bodyPr/>
        <a:lstStyle/>
        <a:p>
          <a:endParaRPr lang="en-US"/>
        </a:p>
      </dgm:t>
    </dgm:pt>
    <dgm:pt modelId="{75B00938-A899-46F8-8376-9C0395390BDA}" type="pres">
      <dgm:prSet presAssocID="{28C9CB5A-FC04-4A54-8C4F-5C1D26E6A6DE}" presName="hierChild3" presStyleCnt="0"/>
      <dgm:spPr/>
      <dgm:t>
        <a:bodyPr/>
        <a:lstStyle/>
        <a:p>
          <a:endParaRPr lang="en-US"/>
        </a:p>
      </dgm:t>
    </dgm:pt>
    <dgm:pt modelId="{0024D02B-5AF3-4FEC-AA84-70FB263C984D}" type="pres">
      <dgm:prSet presAssocID="{CD167548-1AC8-41FB-B26F-C2979C6F4A89}" presName="Name25" presStyleLbl="parChTrans1D4" presStyleIdx="1" presStyleCnt="8"/>
      <dgm:spPr/>
      <dgm:t>
        <a:bodyPr/>
        <a:lstStyle/>
        <a:p>
          <a:endParaRPr lang="en-US"/>
        </a:p>
      </dgm:t>
    </dgm:pt>
    <dgm:pt modelId="{74563796-2169-4D8A-9A94-C8E97C75EE5A}" type="pres">
      <dgm:prSet presAssocID="{CD167548-1AC8-41FB-B26F-C2979C6F4A89}" presName="connTx" presStyleLbl="parChTrans1D4" presStyleIdx="1" presStyleCnt="8"/>
      <dgm:spPr/>
      <dgm:t>
        <a:bodyPr/>
        <a:lstStyle/>
        <a:p>
          <a:endParaRPr lang="en-US"/>
        </a:p>
      </dgm:t>
    </dgm:pt>
    <dgm:pt modelId="{3A367C19-3D25-48F9-B096-AC25151C5EB3}" type="pres">
      <dgm:prSet presAssocID="{3C6D7D50-CF00-4F26-BA15-9F4732B14FD7}" presName="Name30" presStyleCnt="0"/>
      <dgm:spPr/>
      <dgm:t>
        <a:bodyPr/>
        <a:lstStyle/>
        <a:p>
          <a:endParaRPr lang="en-US"/>
        </a:p>
      </dgm:t>
    </dgm:pt>
    <dgm:pt modelId="{0F789A30-F990-4089-9CD4-A6D555B1B3FF}" type="pres">
      <dgm:prSet presAssocID="{3C6D7D50-CF00-4F26-BA15-9F4732B14FD7}" presName="level2Shape" presStyleLbl="node4" presStyleIdx="1" presStyleCnt="8"/>
      <dgm:spPr/>
      <dgm:t>
        <a:bodyPr/>
        <a:lstStyle/>
        <a:p>
          <a:endParaRPr lang="en-US"/>
        </a:p>
      </dgm:t>
    </dgm:pt>
    <dgm:pt modelId="{254BB699-34B2-4D37-8A86-B278E92F0854}" type="pres">
      <dgm:prSet presAssocID="{3C6D7D50-CF00-4F26-BA15-9F4732B14FD7}" presName="hierChild3" presStyleCnt="0"/>
      <dgm:spPr/>
      <dgm:t>
        <a:bodyPr/>
        <a:lstStyle/>
        <a:p>
          <a:endParaRPr lang="en-US"/>
        </a:p>
      </dgm:t>
    </dgm:pt>
    <dgm:pt modelId="{42F3D39B-46FC-4680-8D40-127F5A788362}" type="pres">
      <dgm:prSet presAssocID="{0E313258-E648-477E-844C-EE7D7962FE8E}" presName="Name25" presStyleLbl="parChTrans1D3" presStyleIdx="1" presStyleCnt="4"/>
      <dgm:spPr/>
      <dgm:t>
        <a:bodyPr/>
        <a:lstStyle/>
        <a:p>
          <a:endParaRPr lang="en-US"/>
        </a:p>
      </dgm:t>
    </dgm:pt>
    <dgm:pt modelId="{D1551784-C477-4887-8425-EBB22A791403}" type="pres">
      <dgm:prSet presAssocID="{0E313258-E648-477E-844C-EE7D7962FE8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08BB0B92-5B05-41C6-8BE9-E54602827BC0}" type="pres">
      <dgm:prSet presAssocID="{6D432736-059C-4576-B547-F6AD2AB11FFB}" presName="Name30" presStyleCnt="0"/>
      <dgm:spPr/>
      <dgm:t>
        <a:bodyPr/>
        <a:lstStyle/>
        <a:p>
          <a:endParaRPr lang="en-US"/>
        </a:p>
      </dgm:t>
    </dgm:pt>
    <dgm:pt modelId="{00021E90-B0F6-4518-B95F-A869D79EEFF9}" type="pres">
      <dgm:prSet presAssocID="{6D432736-059C-4576-B547-F6AD2AB11FFB}" presName="level2Shape" presStyleLbl="node3" presStyleIdx="1" presStyleCnt="4"/>
      <dgm:spPr/>
      <dgm:t>
        <a:bodyPr/>
        <a:lstStyle/>
        <a:p>
          <a:endParaRPr lang="en-US"/>
        </a:p>
      </dgm:t>
    </dgm:pt>
    <dgm:pt modelId="{2D7CB25E-8F91-40AE-A4E5-3589A01BE185}" type="pres">
      <dgm:prSet presAssocID="{6D432736-059C-4576-B547-F6AD2AB11FFB}" presName="hierChild3" presStyleCnt="0"/>
      <dgm:spPr/>
      <dgm:t>
        <a:bodyPr/>
        <a:lstStyle/>
        <a:p>
          <a:endParaRPr lang="en-US"/>
        </a:p>
      </dgm:t>
    </dgm:pt>
    <dgm:pt modelId="{062CA80E-B047-4E0E-A898-0F8662A4B988}" type="pres">
      <dgm:prSet presAssocID="{55691313-DB80-44AF-AACF-9C622F29EFC2}" presName="Name25" presStyleLbl="parChTrans1D4" presStyleIdx="2" presStyleCnt="8"/>
      <dgm:spPr/>
      <dgm:t>
        <a:bodyPr/>
        <a:lstStyle/>
        <a:p>
          <a:endParaRPr lang="en-US"/>
        </a:p>
      </dgm:t>
    </dgm:pt>
    <dgm:pt modelId="{42688506-77AC-4E22-AE79-19FC97638B4A}" type="pres">
      <dgm:prSet presAssocID="{55691313-DB80-44AF-AACF-9C622F29EFC2}" presName="connTx" presStyleLbl="parChTrans1D4" presStyleIdx="2" presStyleCnt="8"/>
      <dgm:spPr/>
      <dgm:t>
        <a:bodyPr/>
        <a:lstStyle/>
        <a:p>
          <a:endParaRPr lang="en-US"/>
        </a:p>
      </dgm:t>
    </dgm:pt>
    <dgm:pt modelId="{3B22D2BB-937B-452F-82B4-2890D929B968}" type="pres">
      <dgm:prSet presAssocID="{7B70BFDF-4B09-4588-9C3A-37074C081382}" presName="Name30" presStyleCnt="0"/>
      <dgm:spPr/>
      <dgm:t>
        <a:bodyPr/>
        <a:lstStyle/>
        <a:p>
          <a:endParaRPr lang="en-US"/>
        </a:p>
      </dgm:t>
    </dgm:pt>
    <dgm:pt modelId="{85EF8228-B678-424D-ADD0-0570F1571124}" type="pres">
      <dgm:prSet presAssocID="{7B70BFDF-4B09-4588-9C3A-37074C081382}" presName="level2Shape" presStyleLbl="node4" presStyleIdx="2" presStyleCnt="8"/>
      <dgm:spPr/>
      <dgm:t>
        <a:bodyPr/>
        <a:lstStyle/>
        <a:p>
          <a:endParaRPr lang="en-US"/>
        </a:p>
      </dgm:t>
    </dgm:pt>
    <dgm:pt modelId="{FD5E5904-0D32-41D5-8998-C15524666DCD}" type="pres">
      <dgm:prSet presAssocID="{7B70BFDF-4B09-4588-9C3A-37074C081382}" presName="hierChild3" presStyleCnt="0"/>
      <dgm:spPr/>
      <dgm:t>
        <a:bodyPr/>
        <a:lstStyle/>
        <a:p>
          <a:endParaRPr lang="en-US"/>
        </a:p>
      </dgm:t>
    </dgm:pt>
    <dgm:pt modelId="{DB5DFBFC-0380-4253-8692-ECAAA1737025}" type="pres">
      <dgm:prSet presAssocID="{FE677C01-D9E4-4E73-966B-BC0A4E3BF702}" presName="Name25" presStyleLbl="parChTrans1D4" presStyleIdx="3" presStyleCnt="8"/>
      <dgm:spPr/>
      <dgm:t>
        <a:bodyPr/>
        <a:lstStyle/>
        <a:p>
          <a:endParaRPr lang="en-US"/>
        </a:p>
      </dgm:t>
    </dgm:pt>
    <dgm:pt modelId="{DB9DC739-C99D-4BB5-96D8-B075A2DDA527}" type="pres">
      <dgm:prSet presAssocID="{FE677C01-D9E4-4E73-966B-BC0A4E3BF702}" presName="connTx" presStyleLbl="parChTrans1D4" presStyleIdx="3" presStyleCnt="8"/>
      <dgm:spPr/>
      <dgm:t>
        <a:bodyPr/>
        <a:lstStyle/>
        <a:p>
          <a:endParaRPr lang="en-US"/>
        </a:p>
      </dgm:t>
    </dgm:pt>
    <dgm:pt modelId="{D385805F-D4DF-40F7-B4CF-17D77A5AA083}" type="pres">
      <dgm:prSet presAssocID="{7BF34322-E64F-47C4-95E6-29A621876311}" presName="Name30" presStyleCnt="0"/>
      <dgm:spPr/>
      <dgm:t>
        <a:bodyPr/>
        <a:lstStyle/>
        <a:p>
          <a:endParaRPr lang="en-US"/>
        </a:p>
      </dgm:t>
    </dgm:pt>
    <dgm:pt modelId="{F6B06CA5-42C8-4EBB-BC98-F50D689828AF}" type="pres">
      <dgm:prSet presAssocID="{7BF34322-E64F-47C4-95E6-29A621876311}" presName="level2Shape" presStyleLbl="node4" presStyleIdx="3" presStyleCnt="8"/>
      <dgm:spPr/>
      <dgm:t>
        <a:bodyPr/>
        <a:lstStyle/>
        <a:p>
          <a:endParaRPr lang="en-US"/>
        </a:p>
      </dgm:t>
    </dgm:pt>
    <dgm:pt modelId="{1B933A07-2E2F-4422-A6E1-84579E2E7F4C}" type="pres">
      <dgm:prSet presAssocID="{7BF34322-E64F-47C4-95E6-29A621876311}" presName="hierChild3" presStyleCnt="0"/>
      <dgm:spPr/>
      <dgm:t>
        <a:bodyPr/>
        <a:lstStyle/>
        <a:p>
          <a:endParaRPr lang="en-US"/>
        </a:p>
      </dgm:t>
    </dgm:pt>
    <dgm:pt modelId="{64BB7143-AE0A-4757-9935-CC5D45DDC3F8}" type="pres">
      <dgm:prSet presAssocID="{362B8CD0-E92E-4011-BACA-2A9233A465C3}" presName="Name25" presStyleLbl="parChTrans1D2" presStyleIdx="1" presStyleCnt="2"/>
      <dgm:spPr/>
      <dgm:t>
        <a:bodyPr/>
        <a:lstStyle/>
        <a:p>
          <a:endParaRPr lang="en-US"/>
        </a:p>
      </dgm:t>
    </dgm:pt>
    <dgm:pt modelId="{5E3BE7E8-7052-4187-9063-A11686ECBFB9}" type="pres">
      <dgm:prSet presAssocID="{362B8CD0-E92E-4011-BACA-2A9233A465C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A33948D-3508-4BEF-9A67-DE861E6D1370}" type="pres">
      <dgm:prSet presAssocID="{B032A520-4513-47CD-B298-97C23314F6F2}" presName="Name30" presStyleCnt="0"/>
      <dgm:spPr/>
      <dgm:t>
        <a:bodyPr/>
        <a:lstStyle/>
        <a:p>
          <a:endParaRPr lang="en-US"/>
        </a:p>
      </dgm:t>
    </dgm:pt>
    <dgm:pt modelId="{C4782B93-756E-4A7D-806B-0D0E51CC0C97}" type="pres">
      <dgm:prSet presAssocID="{B032A520-4513-47CD-B298-97C23314F6F2}" presName="level2Shape" presStyleLbl="node2" presStyleIdx="1" presStyleCnt="2"/>
      <dgm:spPr/>
      <dgm:t>
        <a:bodyPr/>
        <a:lstStyle/>
        <a:p>
          <a:endParaRPr lang="en-US"/>
        </a:p>
      </dgm:t>
    </dgm:pt>
    <dgm:pt modelId="{980588CE-21AE-49A8-80A1-6548B2E3DED2}" type="pres">
      <dgm:prSet presAssocID="{B032A520-4513-47CD-B298-97C23314F6F2}" presName="hierChild3" presStyleCnt="0"/>
      <dgm:spPr/>
      <dgm:t>
        <a:bodyPr/>
        <a:lstStyle/>
        <a:p>
          <a:endParaRPr lang="en-US"/>
        </a:p>
      </dgm:t>
    </dgm:pt>
    <dgm:pt modelId="{5BC9BD5F-88D2-4B7B-A83C-E6078370BB8A}" type="pres">
      <dgm:prSet presAssocID="{6E2D9A44-3617-4DC6-94C1-31FC3BCB8766}" presName="Name25" presStyleLbl="parChTrans1D3" presStyleIdx="2" presStyleCnt="4"/>
      <dgm:spPr/>
      <dgm:t>
        <a:bodyPr/>
        <a:lstStyle/>
        <a:p>
          <a:endParaRPr lang="en-US"/>
        </a:p>
      </dgm:t>
    </dgm:pt>
    <dgm:pt modelId="{7E1A0623-994F-4438-913D-04CFF98BB11A}" type="pres">
      <dgm:prSet presAssocID="{6E2D9A44-3617-4DC6-94C1-31FC3BCB8766}" presName="connTx" presStyleLbl="parChTrans1D3" presStyleIdx="2" presStyleCnt="4"/>
      <dgm:spPr/>
      <dgm:t>
        <a:bodyPr/>
        <a:lstStyle/>
        <a:p>
          <a:endParaRPr lang="en-US"/>
        </a:p>
      </dgm:t>
    </dgm:pt>
    <dgm:pt modelId="{6AD949D3-6BB7-4556-871E-A727865B52A3}" type="pres">
      <dgm:prSet presAssocID="{84E28953-B40E-45A9-BEB8-CCC9910F89FC}" presName="Name30" presStyleCnt="0"/>
      <dgm:spPr/>
      <dgm:t>
        <a:bodyPr/>
        <a:lstStyle/>
        <a:p>
          <a:endParaRPr lang="en-US"/>
        </a:p>
      </dgm:t>
    </dgm:pt>
    <dgm:pt modelId="{8D0E4DF1-A0C9-42DF-A3E3-78A82524A37F}" type="pres">
      <dgm:prSet presAssocID="{84E28953-B40E-45A9-BEB8-CCC9910F89FC}" presName="level2Shape" presStyleLbl="node3" presStyleIdx="2" presStyleCnt="4"/>
      <dgm:spPr/>
      <dgm:t>
        <a:bodyPr/>
        <a:lstStyle/>
        <a:p>
          <a:endParaRPr lang="en-US"/>
        </a:p>
      </dgm:t>
    </dgm:pt>
    <dgm:pt modelId="{6BBA4617-0654-484C-8D0F-17C38D5DC060}" type="pres">
      <dgm:prSet presAssocID="{84E28953-B40E-45A9-BEB8-CCC9910F89FC}" presName="hierChild3" presStyleCnt="0"/>
      <dgm:spPr/>
      <dgm:t>
        <a:bodyPr/>
        <a:lstStyle/>
        <a:p>
          <a:endParaRPr lang="en-US"/>
        </a:p>
      </dgm:t>
    </dgm:pt>
    <dgm:pt modelId="{40609033-9502-4D15-AA57-05446325AF83}" type="pres">
      <dgm:prSet presAssocID="{1C4DCF01-1841-44B4-8F2A-836E05AC33A4}" presName="Name25" presStyleLbl="parChTrans1D4" presStyleIdx="4" presStyleCnt="8"/>
      <dgm:spPr/>
      <dgm:t>
        <a:bodyPr/>
        <a:lstStyle/>
        <a:p>
          <a:endParaRPr lang="en-US"/>
        </a:p>
      </dgm:t>
    </dgm:pt>
    <dgm:pt modelId="{DFB96C30-9C6D-422B-A8E0-5866BC7E6311}" type="pres">
      <dgm:prSet presAssocID="{1C4DCF01-1841-44B4-8F2A-836E05AC33A4}" presName="connTx" presStyleLbl="parChTrans1D4" presStyleIdx="4" presStyleCnt="8"/>
      <dgm:spPr/>
      <dgm:t>
        <a:bodyPr/>
        <a:lstStyle/>
        <a:p>
          <a:endParaRPr lang="en-US"/>
        </a:p>
      </dgm:t>
    </dgm:pt>
    <dgm:pt modelId="{B94D615B-5433-4410-B948-CB31D59A5290}" type="pres">
      <dgm:prSet presAssocID="{C6E3DE91-BC3E-4845-BDFF-C79394E0089B}" presName="Name30" presStyleCnt="0"/>
      <dgm:spPr/>
      <dgm:t>
        <a:bodyPr/>
        <a:lstStyle/>
        <a:p>
          <a:endParaRPr lang="en-US"/>
        </a:p>
      </dgm:t>
    </dgm:pt>
    <dgm:pt modelId="{B82E5C17-F3DF-499D-B753-6F78B45B990D}" type="pres">
      <dgm:prSet presAssocID="{C6E3DE91-BC3E-4845-BDFF-C79394E0089B}" presName="level2Shape" presStyleLbl="node4" presStyleIdx="4" presStyleCnt="8"/>
      <dgm:spPr/>
      <dgm:t>
        <a:bodyPr/>
        <a:lstStyle/>
        <a:p>
          <a:endParaRPr lang="en-US"/>
        </a:p>
      </dgm:t>
    </dgm:pt>
    <dgm:pt modelId="{33C23F0C-7533-4D75-846D-5F87443903BD}" type="pres">
      <dgm:prSet presAssocID="{C6E3DE91-BC3E-4845-BDFF-C79394E0089B}" presName="hierChild3" presStyleCnt="0"/>
      <dgm:spPr/>
      <dgm:t>
        <a:bodyPr/>
        <a:lstStyle/>
        <a:p>
          <a:endParaRPr lang="en-US"/>
        </a:p>
      </dgm:t>
    </dgm:pt>
    <dgm:pt modelId="{1E19EC54-DB40-4CC9-950C-00051B13248B}" type="pres">
      <dgm:prSet presAssocID="{516C03F8-8927-4596-A195-DD75A66E91AF}" presName="Name25" presStyleLbl="parChTrans1D4" presStyleIdx="5" presStyleCnt="8"/>
      <dgm:spPr/>
      <dgm:t>
        <a:bodyPr/>
        <a:lstStyle/>
        <a:p>
          <a:endParaRPr lang="en-US"/>
        </a:p>
      </dgm:t>
    </dgm:pt>
    <dgm:pt modelId="{05344F7E-818F-493C-9F95-2CDEBEBE8E48}" type="pres">
      <dgm:prSet presAssocID="{516C03F8-8927-4596-A195-DD75A66E91AF}" presName="connTx" presStyleLbl="parChTrans1D4" presStyleIdx="5" presStyleCnt="8"/>
      <dgm:spPr/>
      <dgm:t>
        <a:bodyPr/>
        <a:lstStyle/>
        <a:p>
          <a:endParaRPr lang="en-US"/>
        </a:p>
      </dgm:t>
    </dgm:pt>
    <dgm:pt modelId="{29F71FD2-71BE-45ED-AA69-B943B09F2461}" type="pres">
      <dgm:prSet presAssocID="{507440C1-0C28-44A2-8734-D91F403D3D13}" presName="Name30" presStyleCnt="0"/>
      <dgm:spPr/>
      <dgm:t>
        <a:bodyPr/>
        <a:lstStyle/>
        <a:p>
          <a:endParaRPr lang="en-US"/>
        </a:p>
      </dgm:t>
    </dgm:pt>
    <dgm:pt modelId="{448D6AA0-A376-4641-832F-6805D2AEC194}" type="pres">
      <dgm:prSet presAssocID="{507440C1-0C28-44A2-8734-D91F403D3D13}" presName="level2Shape" presStyleLbl="node4" presStyleIdx="5" presStyleCnt="8"/>
      <dgm:spPr/>
      <dgm:t>
        <a:bodyPr/>
        <a:lstStyle/>
        <a:p>
          <a:endParaRPr lang="en-US"/>
        </a:p>
      </dgm:t>
    </dgm:pt>
    <dgm:pt modelId="{9995015E-A3C4-4777-9704-837F2C439612}" type="pres">
      <dgm:prSet presAssocID="{507440C1-0C28-44A2-8734-D91F403D3D13}" presName="hierChild3" presStyleCnt="0"/>
      <dgm:spPr/>
      <dgm:t>
        <a:bodyPr/>
        <a:lstStyle/>
        <a:p>
          <a:endParaRPr lang="en-US"/>
        </a:p>
      </dgm:t>
    </dgm:pt>
    <dgm:pt modelId="{73DAA1C5-5E6D-4C8D-9D69-5239BEEDB154}" type="pres">
      <dgm:prSet presAssocID="{085257F0-D7BE-4909-842A-6AD947A82FB4}" presName="Name25" presStyleLbl="parChTrans1D3" presStyleIdx="3" presStyleCnt="4"/>
      <dgm:spPr/>
      <dgm:t>
        <a:bodyPr/>
        <a:lstStyle/>
        <a:p>
          <a:endParaRPr lang="en-US"/>
        </a:p>
      </dgm:t>
    </dgm:pt>
    <dgm:pt modelId="{85E27555-163E-4BAC-B063-77A94992DD1E}" type="pres">
      <dgm:prSet presAssocID="{085257F0-D7BE-4909-842A-6AD947A82FB4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812A200-58EC-484D-8AFD-ECEE4B93D7F4}" type="pres">
      <dgm:prSet presAssocID="{C91F9D12-9716-4147-B81D-8FFF047993F2}" presName="Name30" presStyleCnt="0"/>
      <dgm:spPr/>
      <dgm:t>
        <a:bodyPr/>
        <a:lstStyle/>
        <a:p>
          <a:endParaRPr lang="en-US"/>
        </a:p>
      </dgm:t>
    </dgm:pt>
    <dgm:pt modelId="{49B99DF8-3DD2-47B7-8679-3EE798B77AA6}" type="pres">
      <dgm:prSet presAssocID="{C91F9D12-9716-4147-B81D-8FFF047993F2}" presName="level2Shape" presStyleLbl="node3" presStyleIdx="3" presStyleCnt="4"/>
      <dgm:spPr/>
      <dgm:t>
        <a:bodyPr/>
        <a:lstStyle/>
        <a:p>
          <a:endParaRPr lang="en-US"/>
        </a:p>
      </dgm:t>
    </dgm:pt>
    <dgm:pt modelId="{9B313DAE-CD5C-40AE-89C7-ACC20D21D656}" type="pres">
      <dgm:prSet presAssocID="{C91F9D12-9716-4147-B81D-8FFF047993F2}" presName="hierChild3" presStyleCnt="0"/>
      <dgm:spPr/>
      <dgm:t>
        <a:bodyPr/>
        <a:lstStyle/>
        <a:p>
          <a:endParaRPr lang="en-US"/>
        </a:p>
      </dgm:t>
    </dgm:pt>
    <dgm:pt modelId="{D56DFC30-A988-4800-8887-9BFD681E6AC4}" type="pres">
      <dgm:prSet presAssocID="{C550B5A0-A3BA-48FB-9EF8-3B12FD71D289}" presName="Name25" presStyleLbl="parChTrans1D4" presStyleIdx="6" presStyleCnt="8"/>
      <dgm:spPr/>
      <dgm:t>
        <a:bodyPr/>
        <a:lstStyle/>
        <a:p>
          <a:endParaRPr lang="en-US"/>
        </a:p>
      </dgm:t>
    </dgm:pt>
    <dgm:pt modelId="{97029E98-A43F-4E07-96A7-49814ECC930E}" type="pres">
      <dgm:prSet presAssocID="{C550B5A0-A3BA-48FB-9EF8-3B12FD71D289}" presName="connTx" presStyleLbl="parChTrans1D4" presStyleIdx="6" presStyleCnt="8"/>
      <dgm:spPr/>
      <dgm:t>
        <a:bodyPr/>
        <a:lstStyle/>
        <a:p>
          <a:endParaRPr lang="en-US"/>
        </a:p>
      </dgm:t>
    </dgm:pt>
    <dgm:pt modelId="{C7832BC5-B518-48FB-BDFA-0B2249B7536E}" type="pres">
      <dgm:prSet presAssocID="{7C0F5A0E-EBAC-470E-97AF-2133F0ECE66A}" presName="Name30" presStyleCnt="0"/>
      <dgm:spPr/>
      <dgm:t>
        <a:bodyPr/>
        <a:lstStyle/>
        <a:p>
          <a:endParaRPr lang="en-US"/>
        </a:p>
      </dgm:t>
    </dgm:pt>
    <dgm:pt modelId="{4D3B2E1C-4586-4DCC-BDFD-A05C8D26A079}" type="pres">
      <dgm:prSet presAssocID="{7C0F5A0E-EBAC-470E-97AF-2133F0ECE66A}" presName="level2Shape" presStyleLbl="node4" presStyleIdx="6" presStyleCnt="8"/>
      <dgm:spPr/>
      <dgm:t>
        <a:bodyPr/>
        <a:lstStyle/>
        <a:p>
          <a:endParaRPr lang="en-US"/>
        </a:p>
      </dgm:t>
    </dgm:pt>
    <dgm:pt modelId="{B3105494-BDBF-4AFC-9A03-6658D0C838F3}" type="pres">
      <dgm:prSet presAssocID="{7C0F5A0E-EBAC-470E-97AF-2133F0ECE66A}" presName="hierChild3" presStyleCnt="0"/>
      <dgm:spPr/>
      <dgm:t>
        <a:bodyPr/>
        <a:lstStyle/>
        <a:p>
          <a:endParaRPr lang="en-US"/>
        </a:p>
      </dgm:t>
    </dgm:pt>
    <dgm:pt modelId="{744FD431-4F0F-4DF1-AB3C-DCBE4C67E1DD}" type="pres">
      <dgm:prSet presAssocID="{0C7A04E5-0E56-4DB2-998E-1FB8ADA0A436}" presName="Name25" presStyleLbl="parChTrans1D4" presStyleIdx="7" presStyleCnt="8"/>
      <dgm:spPr/>
      <dgm:t>
        <a:bodyPr/>
        <a:lstStyle/>
        <a:p>
          <a:endParaRPr lang="en-US"/>
        </a:p>
      </dgm:t>
    </dgm:pt>
    <dgm:pt modelId="{D1FEAE53-7100-4107-B1C1-FC94CD341F33}" type="pres">
      <dgm:prSet presAssocID="{0C7A04E5-0E56-4DB2-998E-1FB8ADA0A436}" presName="connTx" presStyleLbl="parChTrans1D4" presStyleIdx="7" presStyleCnt="8"/>
      <dgm:spPr/>
      <dgm:t>
        <a:bodyPr/>
        <a:lstStyle/>
        <a:p>
          <a:endParaRPr lang="en-US"/>
        </a:p>
      </dgm:t>
    </dgm:pt>
    <dgm:pt modelId="{CA9B7274-1AE3-4737-BA33-2A342C7F4B42}" type="pres">
      <dgm:prSet presAssocID="{A3F08FCE-8159-432B-9CFB-78C3B64A0F8D}" presName="Name30" presStyleCnt="0"/>
      <dgm:spPr/>
      <dgm:t>
        <a:bodyPr/>
        <a:lstStyle/>
        <a:p>
          <a:endParaRPr lang="en-US"/>
        </a:p>
      </dgm:t>
    </dgm:pt>
    <dgm:pt modelId="{07CE753E-4E4A-402D-9DF9-5A5584D5FF05}" type="pres">
      <dgm:prSet presAssocID="{A3F08FCE-8159-432B-9CFB-78C3B64A0F8D}" presName="level2Shape" presStyleLbl="node4" presStyleIdx="7" presStyleCnt="8"/>
      <dgm:spPr/>
      <dgm:t>
        <a:bodyPr/>
        <a:lstStyle/>
        <a:p>
          <a:endParaRPr lang="en-US"/>
        </a:p>
      </dgm:t>
    </dgm:pt>
    <dgm:pt modelId="{9857DD44-2A93-4105-A5AB-22F40AE7A484}" type="pres">
      <dgm:prSet presAssocID="{A3F08FCE-8159-432B-9CFB-78C3B64A0F8D}" presName="hierChild3" presStyleCnt="0"/>
      <dgm:spPr/>
      <dgm:t>
        <a:bodyPr/>
        <a:lstStyle/>
        <a:p>
          <a:endParaRPr lang="en-US"/>
        </a:p>
      </dgm:t>
    </dgm:pt>
    <dgm:pt modelId="{6E3C1329-AF88-4782-A5A1-E4BD801324F1}" type="pres">
      <dgm:prSet presAssocID="{F0CDD45E-EE47-48D0-9CD0-7A9E40803928}" presName="bgShapesFlow" presStyleCnt="0"/>
      <dgm:spPr/>
      <dgm:t>
        <a:bodyPr/>
        <a:lstStyle/>
        <a:p>
          <a:endParaRPr lang="en-US"/>
        </a:p>
      </dgm:t>
    </dgm:pt>
  </dgm:ptLst>
  <dgm:cxnLst>
    <dgm:cxn modelId="{F1D4DE8B-46A2-4AE6-AE9E-B5818F04FC50}" type="presOf" srcId="{085257F0-D7BE-4909-842A-6AD947A82FB4}" destId="{73DAA1C5-5E6D-4C8D-9D69-5239BEEDB154}" srcOrd="0" destOrd="0" presId="urn:microsoft.com/office/officeart/2005/8/layout/hierarchy5"/>
    <dgm:cxn modelId="{B559C4B9-6412-4A05-B71C-2213BB73B254}" type="presOf" srcId="{7B70BFDF-4B09-4588-9C3A-37074C081382}" destId="{85EF8228-B678-424D-ADD0-0570F1571124}" srcOrd="0" destOrd="0" presId="urn:microsoft.com/office/officeart/2005/8/layout/hierarchy5"/>
    <dgm:cxn modelId="{E9D33AB3-D97B-4E4E-BD67-5E59E059641B}" type="presOf" srcId="{1C4DCF01-1841-44B4-8F2A-836E05AC33A4}" destId="{40609033-9502-4D15-AA57-05446325AF83}" srcOrd="0" destOrd="0" presId="urn:microsoft.com/office/officeart/2005/8/layout/hierarchy5"/>
    <dgm:cxn modelId="{680666CA-FC95-44D6-8D8C-E52E72FED068}" type="presOf" srcId="{8185C319-F91E-4052-94BC-B2D3D30C80C5}" destId="{3FFA3B83-DB66-4DC8-B0DE-0BB9EC1ABE85}" srcOrd="1" destOrd="0" presId="urn:microsoft.com/office/officeart/2005/8/layout/hierarchy5"/>
    <dgm:cxn modelId="{65F54DAE-EF57-49B5-9485-36B36A91C73F}" type="presOf" srcId="{8185C319-F91E-4052-94BC-B2D3D30C80C5}" destId="{30BD065F-8E05-436B-8509-8C5D82C7493C}" srcOrd="0" destOrd="0" presId="urn:microsoft.com/office/officeart/2005/8/layout/hierarchy5"/>
    <dgm:cxn modelId="{0EF94A7C-7465-4C4A-84C7-34FCC4F57FC3}" type="presOf" srcId="{C91F9D12-9716-4147-B81D-8FFF047993F2}" destId="{49B99DF8-3DD2-47B7-8679-3EE798B77AA6}" srcOrd="0" destOrd="0" presId="urn:microsoft.com/office/officeart/2005/8/layout/hierarchy5"/>
    <dgm:cxn modelId="{5B6E6C81-E80E-48F4-81CD-6F09E74B65F9}" srcId="{84E28953-B40E-45A9-BEB8-CCC9910F89FC}" destId="{C6E3DE91-BC3E-4845-BDFF-C79394E0089B}" srcOrd="0" destOrd="0" parTransId="{1C4DCF01-1841-44B4-8F2A-836E05AC33A4}" sibTransId="{5DF0B14D-EB4C-48D6-BC63-C09E3FD86464}"/>
    <dgm:cxn modelId="{C996975C-E2F0-4D90-904D-4C74CF507AC0}" type="presOf" srcId="{362B8CD0-E92E-4011-BACA-2A9233A465C3}" destId="{5E3BE7E8-7052-4187-9063-A11686ECBFB9}" srcOrd="1" destOrd="0" presId="urn:microsoft.com/office/officeart/2005/8/layout/hierarchy5"/>
    <dgm:cxn modelId="{E1D1B927-2DAB-4921-B1FE-B23EFE0C0BD6}" srcId="{6B560ADE-5C5A-4E6C-A85D-D7257C9314E5}" destId="{28C9CB5A-FC04-4A54-8C4F-5C1D26E6A6DE}" srcOrd="0" destOrd="0" parTransId="{8185C319-F91E-4052-94BC-B2D3D30C80C5}" sibTransId="{40B7CC3E-CE10-4D5E-B1AB-FB5521D76D53}"/>
    <dgm:cxn modelId="{09F02B31-22C1-4915-A16E-751730760854}" type="presOf" srcId="{FE677C01-D9E4-4E73-966B-BC0A4E3BF702}" destId="{DB5DFBFC-0380-4253-8692-ECAAA1737025}" srcOrd="0" destOrd="0" presId="urn:microsoft.com/office/officeart/2005/8/layout/hierarchy5"/>
    <dgm:cxn modelId="{23DF1078-6592-4352-A1AC-B7E241B3C1D6}" type="presOf" srcId="{085257F0-D7BE-4909-842A-6AD947A82FB4}" destId="{85E27555-163E-4BAC-B063-77A94992DD1E}" srcOrd="1" destOrd="0" presId="urn:microsoft.com/office/officeart/2005/8/layout/hierarchy5"/>
    <dgm:cxn modelId="{2D60FA5B-96A7-4CFF-BF4E-94412503B4A8}" type="presOf" srcId="{AFECB66A-1B1E-4B74-BA4B-67D61779A2BB}" destId="{B7D6230E-CE3B-45BA-854D-710415557BE3}" srcOrd="0" destOrd="0" presId="urn:microsoft.com/office/officeart/2005/8/layout/hierarchy5"/>
    <dgm:cxn modelId="{89DD18ED-1BBA-4CE5-9BA4-CD2436ACDFEF}" type="presOf" srcId="{6B560ADE-5C5A-4E6C-A85D-D7257C9314E5}" destId="{30FA819A-FC0E-4E5E-BF5A-000456B853D0}" srcOrd="0" destOrd="0" presId="urn:microsoft.com/office/officeart/2005/8/layout/hierarchy5"/>
    <dgm:cxn modelId="{550F4A7A-AC69-4F96-B655-F52EE7287E70}" type="presOf" srcId="{6E2D9A44-3617-4DC6-94C1-31FC3BCB8766}" destId="{5BC9BD5F-88D2-4B7B-A83C-E6078370BB8A}" srcOrd="0" destOrd="0" presId="urn:microsoft.com/office/officeart/2005/8/layout/hierarchy5"/>
    <dgm:cxn modelId="{B5887618-D553-4F39-AC12-F9A406AB73C9}" type="presOf" srcId="{7C0F5A0E-EBAC-470E-97AF-2133F0ECE66A}" destId="{4D3B2E1C-4586-4DCC-BDFD-A05C8D26A079}" srcOrd="0" destOrd="0" presId="urn:microsoft.com/office/officeart/2005/8/layout/hierarchy5"/>
    <dgm:cxn modelId="{6F809307-8978-4F5B-935F-BE21A10A24C9}" type="presOf" srcId="{C550B5A0-A3BA-48FB-9EF8-3B12FD71D289}" destId="{97029E98-A43F-4E07-96A7-49814ECC930E}" srcOrd="1" destOrd="0" presId="urn:microsoft.com/office/officeart/2005/8/layout/hierarchy5"/>
    <dgm:cxn modelId="{6E3319DF-EF8D-49E6-B39B-844120F9F8CB}" type="presOf" srcId="{0E313258-E648-477E-844C-EE7D7962FE8E}" destId="{D1551784-C477-4887-8425-EBB22A791403}" srcOrd="1" destOrd="0" presId="urn:microsoft.com/office/officeart/2005/8/layout/hierarchy5"/>
    <dgm:cxn modelId="{A7D86574-F4B2-447A-9ACE-308B51D97197}" type="presOf" srcId="{CD167548-1AC8-41FB-B26F-C2979C6F4A89}" destId="{74563796-2169-4D8A-9A94-C8E97C75EE5A}" srcOrd="1" destOrd="0" presId="urn:microsoft.com/office/officeart/2005/8/layout/hierarchy5"/>
    <dgm:cxn modelId="{BFCFFA34-8846-4E67-95D5-8F89E7F97700}" type="presOf" srcId="{AFECB66A-1B1E-4B74-BA4B-67D61779A2BB}" destId="{7B0A258E-4469-46AF-B312-9EDBD809B661}" srcOrd="1" destOrd="0" presId="urn:microsoft.com/office/officeart/2005/8/layout/hierarchy5"/>
    <dgm:cxn modelId="{4143F03B-ADC4-47AE-A5D9-414FF906FC6E}" srcId="{84E28953-B40E-45A9-BEB8-CCC9910F89FC}" destId="{507440C1-0C28-44A2-8734-D91F403D3D13}" srcOrd="1" destOrd="0" parTransId="{516C03F8-8927-4596-A195-DD75A66E91AF}" sibTransId="{5C3741CD-FF88-4825-BAE8-3AD555DC97D4}"/>
    <dgm:cxn modelId="{3332787D-715F-486A-9096-8EFCD91E5567}" srcId="{C91F9D12-9716-4147-B81D-8FFF047993F2}" destId="{7C0F5A0E-EBAC-470E-97AF-2133F0ECE66A}" srcOrd="0" destOrd="0" parTransId="{C550B5A0-A3BA-48FB-9EF8-3B12FD71D289}" sibTransId="{054644F1-FE83-405F-81EB-B064E4B7BC63}"/>
    <dgm:cxn modelId="{EFE0949B-F772-4B5D-B038-19633FAEB4C5}" type="presOf" srcId="{362B8CD0-E92E-4011-BACA-2A9233A465C3}" destId="{64BB7143-AE0A-4757-9935-CC5D45DDC3F8}" srcOrd="0" destOrd="0" presId="urn:microsoft.com/office/officeart/2005/8/layout/hierarchy5"/>
    <dgm:cxn modelId="{0F400C9F-74EE-483F-8567-B039B73E3107}" type="presOf" srcId="{0C7A04E5-0E56-4DB2-998E-1FB8ADA0A436}" destId="{D1FEAE53-7100-4107-B1C1-FC94CD341F33}" srcOrd="1" destOrd="0" presId="urn:microsoft.com/office/officeart/2005/8/layout/hierarchy5"/>
    <dgm:cxn modelId="{1A7FC234-F9DB-4862-9424-A47BA0F1BFFF}" srcId="{6D432736-059C-4576-B547-F6AD2AB11FFB}" destId="{7B70BFDF-4B09-4588-9C3A-37074C081382}" srcOrd="0" destOrd="0" parTransId="{55691313-DB80-44AF-AACF-9C622F29EFC2}" sibTransId="{075EA7B9-30E2-4F73-AE41-4C4420FE67B8}"/>
    <dgm:cxn modelId="{53DD2A4C-C9E2-49A0-9840-8150D721C0F5}" type="presOf" srcId="{516C03F8-8927-4596-A195-DD75A66E91AF}" destId="{05344F7E-818F-493C-9F95-2CDEBEBE8E48}" srcOrd="1" destOrd="0" presId="urn:microsoft.com/office/officeart/2005/8/layout/hierarchy5"/>
    <dgm:cxn modelId="{448AE57C-6C05-4BDA-A003-34DCF8B25CCC}" type="presOf" srcId="{7BF34322-E64F-47C4-95E6-29A621876311}" destId="{F6B06CA5-42C8-4EBB-BC98-F50D689828AF}" srcOrd="0" destOrd="0" presId="urn:microsoft.com/office/officeart/2005/8/layout/hierarchy5"/>
    <dgm:cxn modelId="{30B9B61B-234D-43B5-8560-8D61BE79299E}" srcId="{6D432736-059C-4576-B547-F6AD2AB11FFB}" destId="{7BF34322-E64F-47C4-95E6-29A621876311}" srcOrd="1" destOrd="0" parTransId="{FE677C01-D9E4-4E73-966B-BC0A4E3BF702}" sibTransId="{D19ACEF6-8C79-4860-A853-D44DA46C33D9}"/>
    <dgm:cxn modelId="{DF225497-2E51-4952-B506-30606CAEDF0E}" srcId="{6B560ADE-5C5A-4E6C-A85D-D7257C9314E5}" destId="{3C6D7D50-CF00-4F26-BA15-9F4732B14FD7}" srcOrd="1" destOrd="0" parTransId="{CD167548-1AC8-41FB-B26F-C2979C6F4A89}" sibTransId="{241406C7-0A87-4D04-A3D1-C1EC4552CB99}"/>
    <dgm:cxn modelId="{DF3E7EC1-23E8-4964-B5F6-46649218F0B2}" type="presOf" srcId="{55691313-DB80-44AF-AACF-9C622F29EFC2}" destId="{42688506-77AC-4E22-AE79-19FC97638B4A}" srcOrd="1" destOrd="0" presId="urn:microsoft.com/office/officeart/2005/8/layout/hierarchy5"/>
    <dgm:cxn modelId="{9EB67B1D-F943-492A-8134-8CB69C474A22}" srcId="{068FFAB2-FC71-4BFA-9B32-3A7D39EF3B18}" destId="{B032A520-4513-47CD-B298-97C23314F6F2}" srcOrd="1" destOrd="0" parTransId="{362B8CD0-E92E-4011-BACA-2A9233A465C3}" sibTransId="{F2BE08C9-B39B-4BCA-99BC-CBA70C66F476}"/>
    <dgm:cxn modelId="{26A747D4-AEA0-4389-A2D8-1CBC424E5B35}" type="presOf" srcId="{84E28953-B40E-45A9-BEB8-CCC9910F89FC}" destId="{8D0E4DF1-A0C9-42DF-A3E3-78A82524A37F}" srcOrd="0" destOrd="0" presId="urn:microsoft.com/office/officeart/2005/8/layout/hierarchy5"/>
    <dgm:cxn modelId="{5D56C725-B7E8-4A98-9799-8FE7593197E8}" type="presOf" srcId="{FE677C01-D9E4-4E73-966B-BC0A4E3BF702}" destId="{DB9DC739-C99D-4BB5-96D8-B075A2DDA527}" srcOrd="1" destOrd="0" presId="urn:microsoft.com/office/officeart/2005/8/layout/hierarchy5"/>
    <dgm:cxn modelId="{A0663985-F4A1-4116-BF65-1ADCB7633F2A}" type="presOf" srcId="{6E2D9A44-3617-4DC6-94C1-31FC3BCB8766}" destId="{7E1A0623-994F-4438-913D-04CFF98BB11A}" srcOrd="1" destOrd="0" presId="urn:microsoft.com/office/officeart/2005/8/layout/hierarchy5"/>
    <dgm:cxn modelId="{EFFA723B-502B-4A9E-ABB3-7EA6D0DE0880}" srcId="{B032A520-4513-47CD-B298-97C23314F6F2}" destId="{84E28953-B40E-45A9-BEB8-CCC9910F89FC}" srcOrd="0" destOrd="0" parTransId="{6E2D9A44-3617-4DC6-94C1-31FC3BCB8766}" sibTransId="{B64C190B-E44D-4DB4-ABA5-37E78693F1F5}"/>
    <dgm:cxn modelId="{3547301D-40D1-428A-A049-89A1140E1487}" srcId="{F0CDD45E-EE47-48D0-9CD0-7A9E40803928}" destId="{068FFAB2-FC71-4BFA-9B32-3A7D39EF3B18}" srcOrd="0" destOrd="0" parTransId="{76466C66-C017-4FBE-87EC-FB6E3BB7E768}" sibTransId="{3F57C33C-7CD3-4CAB-B22E-97B26593FB9D}"/>
    <dgm:cxn modelId="{0CAF1647-50BB-4B6A-B447-FC27021A253D}" type="presOf" srcId="{ADD54F61-8EA1-4A38-A43B-87A341403964}" destId="{7B9565EA-2AFF-4EFA-B379-E4EAE0C45365}" srcOrd="0" destOrd="0" presId="urn:microsoft.com/office/officeart/2005/8/layout/hierarchy5"/>
    <dgm:cxn modelId="{798296FA-2E14-46C1-9965-62DC270EA869}" srcId="{AC4AB6F1-EBBB-4054-8B76-F0B27C9997A1}" destId="{6D432736-059C-4576-B547-F6AD2AB11FFB}" srcOrd="1" destOrd="0" parTransId="{0E313258-E648-477E-844C-EE7D7962FE8E}" sibTransId="{75622245-F428-498D-8458-DAC555B1E7AD}"/>
    <dgm:cxn modelId="{A5D60518-CA6F-4FF9-9C61-8649C1844330}" type="presOf" srcId="{A3F08FCE-8159-432B-9CFB-78C3B64A0F8D}" destId="{07CE753E-4E4A-402D-9DF9-5A5584D5FF05}" srcOrd="0" destOrd="0" presId="urn:microsoft.com/office/officeart/2005/8/layout/hierarchy5"/>
    <dgm:cxn modelId="{E7419A62-76FD-4560-8CCC-0CB609C9FE84}" type="presOf" srcId="{CD167548-1AC8-41FB-B26F-C2979C6F4A89}" destId="{0024D02B-5AF3-4FEC-AA84-70FB263C984D}" srcOrd="0" destOrd="0" presId="urn:microsoft.com/office/officeart/2005/8/layout/hierarchy5"/>
    <dgm:cxn modelId="{4D1A12C1-726F-4BE7-86CF-4F6E8120C89D}" type="presOf" srcId="{507440C1-0C28-44A2-8734-D91F403D3D13}" destId="{448D6AA0-A376-4641-832F-6805D2AEC194}" srcOrd="0" destOrd="0" presId="urn:microsoft.com/office/officeart/2005/8/layout/hierarchy5"/>
    <dgm:cxn modelId="{53988D8C-ED78-46BC-8666-1C6DAF6244FE}" type="presOf" srcId="{6D432736-059C-4576-B547-F6AD2AB11FFB}" destId="{00021E90-B0F6-4518-B95F-A869D79EEFF9}" srcOrd="0" destOrd="0" presId="urn:microsoft.com/office/officeart/2005/8/layout/hierarchy5"/>
    <dgm:cxn modelId="{3A746CDE-DE5A-4180-B9B0-D80D5A30C4E0}" type="presOf" srcId="{28C9CB5A-FC04-4A54-8C4F-5C1D26E6A6DE}" destId="{D9E3DCE9-96E7-42B7-BB41-D4C91B19DA10}" srcOrd="0" destOrd="0" presId="urn:microsoft.com/office/officeart/2005/8/layout/hierarchy5"/>
    <dgm:cxn modelId="{DB1A209D-9F77-4BD3-AD13-D80A57AFA190}" type="presOf" srcId="{3C6D7D50-CF00-4F26-BA15-9F4732B14FD7}" destId="{0F789A30-F990-4089-9CD4-A6D555B1B3FF}" srcOrd="0" destOrd="0" presId="urn:microsoft.com/office/officeart/2005/8/layout/hierarchy5"/>
    <dgm:cxn modelId="{0C989893-E83F-4D11-9112-5D9403A97776}" type="presOf" srcId="{1C4DCF01-1841-44B4-8F2A-836E05AC33A4}" destId="{DFB96C30-9C6D-422B-A8E0-5866BC7E6311}" srcOrd="1" destOrd="0" presId="urn:microsoft.com/office/officeart/2005/8/layout/hierarchy5"/>
    <dgm:cxn modelId="{035A45EC-538D-4BA4-88B9-9E95594DA0FB}" type="presOf" srcId="{C6E3DE91-BC3E-4845-BDFF-C79394E0089B}" destId="{B82E5C17-F3DF-499D-B753-6F78B45B990D}" srcOrd="0" destOrd="0" presId="urn:microsoft.com/office/officeart/2005/8/layout/hierarchy5"/>
    <dgm:cxn modelId="{CFD5AAAB-47B6-4FE9-B619-192F3DD9C031}" type="presOf" srcId="{AC4AB6F1-EBBB-4054-8B76-F0B27C9997A1}" destId="{124915D3-79AF-4CF3-9021-44CC698AB8DB}" srcOrd="0" destOrd="0" presId="urn:microsoft.com/office/officeart/2005/8/layout/hierarchy5"/>
    <dgm:cxn modelId="{6B208CC6-9DCE-4433-8355-C6D2649DC4FF}" type="presOf" srcId="{F0CDD45E-EE47-48D0-9CD0-7A9E40803928}" destId="{BF22F581-7AF3-4599-9C3D-C004E708354F}" srcOrd="0" destOrd="0" presId="urn:microsoft.com/office/officeart/2005/8/layout/hierarchy5"/>
    <dgm:cxn modelId="{0AB94592-8253-44A1-836B-E3F980095279}" type="presOf" srcId="{0C7A04E5-0E56-4DB2-998E-1FB8ADA0A436}" destId="{744FD431-4F0F-4DF1-AB3C-DCBE4C67E1DD}" srcOrd="0" destOrd="0" presId="urn:microsoft.com/office/officeart/2005/8/layout/hierarchy5"/>
    <dgm:cxn modelId="{3551983E-E8D5-4A04-99EB-7129DC7D417A}" type="presOf" srcId="{B032A520-4513-47CD-B298-97C23314F6F2}" destId="{C4782B93-756E-4A7D-806B-0D0E51CC0C97}" srcOrd="0" destOrd="0" presId="urn:microsoft.com/office/officeart/2005/8/layout/hierarchy5"/>
    <dgm:cxn modelId="{BE303545-DB9B-4842-B526-D129C7EA9AE5}" srcId="{B032A520-4513-47CD-B298-97C23314F6F2}" destId="{C91F9D12-9716-4147-B81D-8FFF047993F2}" srcOrd="1" destOrd="0" parTransId="{085257F0-D7BE-4909-842A-6AD947A82FB4}" sibTransId="{A15795A9-A823-4D80-900B-3D78016C048F}"/>
    <dgm:cxn modelId="{173B151E-62E5-4E14-AF14-78605D8D1978}" srcId="{AC4AB6F1-EBBB-4054-8B76-F0B27C9997A1}" destId="{6B560ADE-5C5A-4E6C-A85D-D7257C9314E5}" srcOrd="0" destOrd="0" parTransId="{AFECB66A-1B1E-4B74-BA4B-67D61779A2BB}" sibTransId="{18F013A4-8D67-4F0B-8D77-3637222DDB1F}"/>
    <dgm:cxn modelId="{31430A5A-B463-47C4-8BE8-2317EEFDF755}" type="presOf" srcId="{55691313-DB80-44AF-AACF-9C622F29EFC2}" destId="{062CA80E-B047-4E0E-A898-0F8662A4B988}" srcOrd="0" destOrd="0" presId="urn:microsoft.com/office/officeart/2005/8/layout/hierarchy5"/>
    <dgm:cxn modelId="{D73C9949-D9E3-4208-8DEA-908D8048ED1D}" type="presOf" srcId="{ADD54F61-8EA1-4A38-A43B-87A341403964}" destId="{4F2E870C-7881-4228-88EC-832C6A737D02}" srcOrd="1" destOrd="0" presId="urn:microsoft.com/office/officeart/2005/8/layout/hierarchy5"/>
    <dgm:cxn modelId="{9D96B1FF-83FD-4692-8C6D-5CB8D95B8A59}" type="presOf" srcId="{516C03F8-8927-4596-A195-DD75A66E91AF}" destId="{1E19EC54-DB40-4CC9-950C-00051B13248B}" srcOrd="0" destOrd="0" presId="urn:microsoft.com/office/officeart/2005/8/layout/hierarchy5"/>
    <dgm:cxn modelId="{5E9ED23A-6209-4491-B6AF-B00CC898C164}" type="presOf" srcId="{0E313258-E648-477E-844C-EE7D7962FE8E}" destId="{42F3D39B-46FC-4680-8D40-127F5A788362}" srcOrd="0" destOrd="0" presId="urn:microsoft.com/office/officeart/2005/8/layout/hierarchy5"/>
    <dgm:cxn modelId="{DA186195-E945-483D-B527-08A941CCA635}" srcId="{C91F9D12-9716-4147-B81D-8FFF047993F2}" destId="{A3F08FCE-8159-432B-9CFB-78C3B64A0F8D}" srcOrd="1" destOrd="0" parTransId="{0C7A04E5-0E56-4DB2-998E-1FB8ADA0A436}" sibTransId="{4E1BFC90-570D-42F0-8EF9-68457A40A0AA}"/>
    <dgm:cxn modelId="{4F1768A9-2759-49A7-A5A3-F0FA608CFA56}" srcId="{068FFAB2-FC71-4BFA-9B32-3A7D39EF3B18}" destId="{AC4AB6F1-EBBB-4054-8B76-F0B27C9997A1}" srcOrd="0" destOrd="0" parTransId="{ADD54F61-8EA1-4A38-A43B-87A341403964}" sibTransId="{A1751E9D-E5A9-4501-811F-8997B172823F}"/>
    <dgm:cxn modelId="{F0C2502F-ADFF-494C-98EC-B474DA76EEDB}" type="presOf" srcId="{C550B5A0-A3BA-48FB-9EF8-3B12FD71D289}" destId="{D56DFC30-A988-4800-8887-9BFD681E6AC4}" srcOrd="0" destOrd="0" presId="urn:microsoft.com/office/officeart/2005/8/layout/hierarchy5"/>
    <dgm:cxn modelId="{43A1C277-3040-4FDB-AB72-CD48B1BF60B0}" type="presOf" srcId="{068FFAB2-FC71-4BFA-9B32-3A7D39EF3B18}" destId="{E97A092B-E052-4BF1-AD49-AB1476AD227E}" srcOrd="0" destOrd="0" presId="urn:microsoft.com/office/officeart/2005/8/layout/hierarchy5"/>
    <dgm:cxn modelId="{E366B45F-314F-4297-B8E8-775FC3B4279E}" type="presParOf" srcId="{BF22F581-7AF3-4599-9C3D-C004E708354F}" destId="{CE067D85-BB41-4A0D-9937-2E94C83539B3}" srcOrd="0" destOrd="0" presId="urn:microsoft.com/office/officeart/2005/8/layout/hierarchy5"/>
    <dgm:cxn modelId="{72EC839F-DE09-458C-BDB5-E686A78B2FD6}" type="presParOf" srcId="{CE067D85-BB41-4A0D-9937-2E94C83539B3}" destId="{E22E27A5-26DF-44BA-89A1-E31AB6AEA30D}" srcOrd="0" destOrd="0" presId="urn:microsoft.com/office/officeart/2005/8/layout/hierarchy5"/>
    <dgm:cxn modelId="{1E539BE2-B16C-40EB-AD4A-00EE1AFC8279}" type="presParOf" srcId="{E22E27A5-26DF-44BA-89A1-E31AB6AEA30D}" destId="{FF6CAF88-A5D3-4D33-9202-70C7B1A2F5B3}" srcOrd="0" destOrd="0" presId="urn:microsoft.com/office/officeart/2005/8/layout/hierarchy5"/>
    <dgm:cxn modelId="{CDF397A6-9277-408A-90F7-89DBC403B722}" type="presParOf" srcId="{FF6CAF88-A5D3-4D33-9202-70C7B1A2F5B3}" destId="{E97A092B-E052-4BF1-AD49-AB1476AD227E}" srcOrd="0" destOrd="0" presId="urn:microsoft.com/office/officeart/2005/8/layout/hierarchy5"/>
    <dgm:cxn modelId="{E7B26187-2F41-4691-B5DB-606737C56428}" type="presParOf" srcId="{FF6CAF88-A5D3-4D33-9202-70C7B1A2F5B3}" destId="{65B9F6C5-6D42-4754-8104-AED5B8A75FF0}" srcOrd="1" destOrd="0" presId="urn:microsoft.com/office/officeart/2005/8/layout/hierarchy5"/>
    <dgm:cxn modelId="{A550893A-45E8-4CE9-8C2F-DC4E29535676}" type="presParOf" srcId="{65B9F6C5-6D42-4754-8104-AED5B8A75FF0}" destId="{7B9565EA-2AFF-4EFA-B379-E4EAE0C45365}" srcOrd="0" destOrd="0" presId="urn:microsoft.com/office/officeart/2005/8/layout/hierarchy5"/>
    <dgm:cxn modelId="{7DEAA3D6-D1C5-4A13-9CA1-D1AFC9592118}" type="presParOf" srcId="{7B9565EA-2AFF-4EFA-B379-E4EAE0C45365}" destId="{4F2E870C-7881-4228-88EC-832C6A737D02}" srcOrd="0" destOrd="0" presId="urn:microsoft.com/office/officeart/2005/8/layout/hierarchy5"/>
    <dgm:cxn modelId="{1654B8BF-DBC5-4CA0-BFA8-1F3DD360E10D}" type="presParOf" srcId="{65B9F6C5-6D42-4754-8104-AED5B8A75FF0}" destId="{FD1AA6A6-3337-43C6-A3A1-F4A743DBF9BC}" srcOrd="1" destOrd="0" presId="urn:microsoft.com/office/officeart/2005/8/layout/hierarchy5"/>
    <dgm:cxn modelId="{DA6CAE28-1B6E-4E95-AF52-ACAFD7F56E65}" type="presParOf" srcId="{FD1AA6A6-3337-43C6-A3A1-F4A743DBF9BC}" destId="{124915D3-79AF-4CF3-9021-44CC698AB8DB}" srcOrd="0" destOrd="0" presId="urn:microsoft.com/office/officeart/2005/8/layout/hierarchy5"/>
    <dgm:cxn modelId="{1300E15B-F171-4F3A-9A0A-4517A0E9C92D}" type="presParOf" srcId="{FD1AA6A6-3337-43C6-A3A1-F4A743DBF9BC}" destId="{A475EDD6-3BA1-491B-B5A8-6311BE92C7F8}" srcOrd="1" destOrd="0" presId="urn:microsoft.com/office/officeart/2005/8/layout/hierarchy5"/>
    <dgm:cxn modelId="{06A98763-E805-45FF-B2C6-7528852F107D}" type="presParOf" srcId="{A475EDD6-3BA1-491B-B5A8-6311BE92C7F8}" destId="{B7D6230E-CE3B-45BA-854D-710415557BE3}" srcOrd="0" destOrd="0" presId="urn:microsoft.com/office/officeart/2005/8/layout/hierarchy5"/>
    <dgm:cxn modelId="{2384353A-ED6F-4CEB-82CB-63C73E1F4021}" type="presParOf" srcId="{B7D6230E-CE3B-45BA-854D-710415557BE3}" destId="{7B0A258E-4469-46AF-B312-9EDBD809B661}" srcOrd="0" destOrd="0" presId="urn:microsoft.com/office/officeart/2005/8/layout/hierarchy5"/>
    <dgm:cxn modelId="{B5BA97B6-4DC7-4127-A1D9-05C8ABF3D4ED}" type="presParOf" srcId="{A475EDD6-3BA1-491B-B5A8-6311BE92C7F8}" destId="{A5E6A4D9-14E8-4C47-A36E-980D502A14A0}" srcOrd="1" destOrd="0" presId="urn:microsoft.com/office/officeart/2005/8/layout/hierarchy5"/>
    <dgm:cxn modelId="{7B6436EF-73E5-474D-8180-B429DEDE3348}" type="presParOf" srcId="{A5E6A4D9-14E8-4C47-A36E-980D502A14A0}" destId="{30FA819A-FC0E-4E5E-BF5A-000456B853D0}" srcOrd="0" destOrd="0" presId="urn:microsoft.com/office/officeart/2005/8/layout/hierarchy5"/>
    <dgm:cxn modelId="{9F0F3F6C-5273-4D57-B9FA-98CFB9AE4830}" type="presParOf" srcId="{A5E6A4D9-14E8-4C47-A36E-980D502A14A0}" destId="{7C0C611F-227C-4BC8-96F5-8EAED4BD9071}" srcOrd="1" destOrd="0" presId="urn:microsoft.com/office/officeart/2005/8/layout/hierarchy5"/>
    <dgm:cxn modelId="{5CFF383E-D4E2-4DAA-A6E6-DA9B14A63B2F}" type="presParOf" srcId="{7C0C611F-227C-4BC8-96F5-8EAED4BD9071}" destId="{30BD065F-8E05-436B-8509-8C5D82C7493C}" srcOrd="0" destOrd="0" presId="urn:microsoft.com/office/officeart/2005/8/layout/hierarchy5"/>
    <dgm:cxn modelId="{D8B75D14-2A9B-4C63-A518-EC7F2C5C8905}" type="presParOf" srcId="{30BD065F-8E05-436B-8509-8C5D82C7493C}" destId="{3FFA3B83-DB66-4DC8-B0DE-0BB9EC1ABE85}" srcOrd="0" destOrd="0" presId="urn:microsoft.com/office/officeart/2005/8/layout/hierarchy5"/>
    <dgm:cxn modelId="{5F29C9AE-B590-4BA7-9867-050F29744EE4}" type="presParOf" srcId="{7C0C611F-227C-4BC8-96F5-8EAED4BD9071}" destId="{2A200243-71E5-4F73-BB3E-21184D0CAE19}" srcOrd="1" destOrd="0" presId="urn:microsoft.com/office/officeart/2005/8/layout/hierarchy5"/>
    <dgm:cxn modelId="{EE33023A-4FA8-4C92-BE54-64FBA006B0DF}" type="presParOf" srcId="{2A200243-71E5-4F73-BB3E-21184D0CAE19}" destId="{D9E3DCE9-96E7-42B7-BB41-D4C91B19DA10}" srcOrd="0" destOrd="0" presId="urn:microsoft.com/office/officeart/2005/8/layout/hierarchy5"/>
    <dgm:cxn modelId="{09D375A9-3FA0-449E-8F27-FDA7D27F8941}" type="presParOf" srcId="{2A200243-71E5-4F73-BB3E-21184D0CAE19}" destId="{75B00938-A899-46F8-8376-9C0395390BDA}" srcOrd="1" destOrd="0" presId="urn:microsoft.com/office/officeart/2005/8/layout/hierarchy5"/>
    <dgm:cxn modelId="{B231CEBB-B1DA-4A35-B4AB-31B9311D5A51}" type="presParOf" srcId="{7C0C611F-227C-4BC8-96F5-8EAED4BD9071}" destId="{0024D02B-5AF3-4FEC-AA84-70FB263C984D}" srcOrd="2" destOrd="0" presId="urn:microsoft.com/office/officeart/2005/8/layout/hierarchy5"/>
    <dgm:cxn modelId="{E60D6D0F-1BE7-4361-B7E8-4094C9F9DE7E}" type="presParOf" srcId="{0024D02B-5AF3-4FEC-AA84-70FB263C984D}" destId="{74563796-2169-4D8A-9A94-C8E97C75EE5A}" srcOrd="0" destOrd="0" presId="urn:microsoft.com/office/officeart/2005/8/layout/hierarchy5"/>
    <dgm:cxn modelId="{B712B65C-37F9-420F-BF5E-2B116A299792}" type="presParOf" srcId="{7C0C611F-227C-4BC8-96F5-8EAED4BD9071}" destId="{3A367C19-3D25-48F9-B096-AC25151C5EB3}" srcOrd="3" destOrd="0" presId="urn:microsoft.com/office/officeart/2005/8/layout/hierarchy5"/>
    <dgm:cxn modelId="{CE52BD47-C86D-4BBD-ACD6-421BF379E37E}" type="presParOf" srcId="{3A367C19-3D25-48F9-B096-AC25151C5EB3}" destId="{0F789A30-F990-4089-9CD4-A6D555B1B3FF}" srcOrd="0" destOrd="0" presId="urn:microsoft.com/office/officeart/2005/8/layout/hierarchy5"/>
    <dgm:cxn modelId="{44FBD216-56A3-49B7-AAAB-78E73782963D}" type="presParOf" srcId="{3A367C19-3D25-48F9-B096-AC25151C5EB3}" destId="{254BB699-34B2-4D37-8A86-B278E92F0854}" srcOrd="1" destOrd="0" presId="urn:microsoft.com/office/officeart/2005/8/layout/hierarchy5"/>
    <dgm:cxn modelId="{ED70C088-18A4-43CE-A2B3-4BD76E3E7DF8}" type="presParOf" srcId="{A475EDD6-3BA1-491B-B5A8-6311BE92C7F8}" destId="{42F3D39B-46FC-4680-8D40-127F5A788362}" srcOrd="2" destOrd="0" presId="urn:microsoft.com/office/officeart/2005/8/layout/hierarchy5"/>
    <dgm:cxn modelId="{417E8EB1-55D1-4428-B810-160B76C4CF0B}" type="presParOf" srcId="{42F3D39B-46FC-4680-8D40-127F5A788362}" destId="{D1551784-C477-4887-8425-EBB22A791403}" srcOrd="0" destOrd="0" presId="urn:microsoft.com/office/officeart/2005/8/layout/hierarchy5"/>
    <dgm:cxn modelId="{6AF16DAB-8230-4B59-8985-391C42923D2B}" type="presParOf" srcId="{A475EDD6-3BA1-491B-B5A8-6311BE92C7F8}" destId="{08BB0B92-5B05-41C6-8BE9-E54602827BC0}" srcOrd="3" destOrd="0" presId="urn:microsoft.com/office/officeart/2005/8/layout/hierarchy5"/>
    <dgm:cxn modelId="{C5C4579A-79DB-44B7-B3B6-93064D01FC8E}" type="presParOf" srcId="{08BB0B92-5B05-41C6-8BE9-E54602827BC0}" destId="{00021E90-B0F6-4518-B95F-A869D79EEFF9}" srcOrd="0" destOrd="0" presId="urn:microsoft.com/office/officeart/2005/8/layout/hierarchy5"/>
    <dgm:cxn modelId="{E49EB781-F4C2-4B03-A3AD-A52DF740AC3D}" type="presParOf" srcId="{08BB0B92-5B05-41C6-8BE9-E54602827BC0}" destId="{2D7CB25E-8F91-40AE-A4E5-3589A01BE185}" srcOrd="1" destOrd="0" presId="urn:microsoft.com/office/officeart/2005/8/layout/hierarchy5"/>
    <dgm:cxn modelId="{D870A8C6-F906-4E33-8411-0973D4A8EFBC}" type="presParOf" srcId="{2D7CB25E-8F91-40AE-A4E5-3589A01BE185}" destId="{062CA80E-B047-4E0E-A898-0F8662A4B988}" srcOrd="0" destOrd="0" presId="urn:microsoft.com/office/officeart/2005/8/layout/hierarchy5"/>
    <dgm:cxn modelId="{445A7BB2-856D-431B-BF4E-B564F59172D8}" type="presParOf" srcId="{062CA80E-B047-4E0E-A898-0F8662A4B988}" destId="{42688506-77AC-4E22-AE79-19FC97638B4A}" srcOrd="0" destOrd="0" presId="urn:microsoft.com/office/officeart/2005/8/layout/hierarchy5"/>
    <dgm:cxn modelId="{6582C2CD-0EE2-475F-9B46-459438BFE35A}" type="presParOf" srcId="{2D7CB25E-8F91-40AE-A4E5-3589A01BE185}" destId="{3B22D2BB-937B-452F-82B4-2890D929B968}" srcOrd="1" destOrd="0" presId="urn:microsoft.com/office/officeart/2005/8/layout/hierarchy5"/>
    <dgm:cxn modelId="{FEAD5F96-0F55-4FB8-892A-2DE1B66C0A58}" type="presParOf" srcId="{3B22D2BB-937B-452F-82B4-2890D929B968}" destId="{85EF8228-B678-424D-ADD0-0570F1571124}" srcOrd="0" destOrd="0" presId="urn:microsoft.com/office/officeart/2005/8/layout/hierarchy5"/>
    <dgm:cxn modelId="{39AED0F1-A0C7-4E0A-9E9A-40C5F234938C}" type="presParOf" srcId="{3B22D2BB-937B-452F-82B4-2890D929B968}" destId="{FD5E5904-0D32-41D5-8998-C15524666DCD}" srcOrd="1" destOrd="0" presId="urn:microsoft.com/office/officeart/2005/8/layout/hierarchy5"/>
    <dgm:cxn modelId="{B57392E7-7303-42E9-A317-A98ABD24269C}" type="presParOf" srcId="{2D7CB25E-8F91-40AE-A4E5-3589A01BE185}" destId="{DB5DFBFC-0380-4253-8692-ECAAA1737025}" srcOrd="2" destOrd="0" presId="urn:microsoft.com/office/officeart/2005/8/layout/hierarchy5"/>
    <dgm:cxn modelId="{C7E9DE9F-AE6E-4623-B42C-9BDBB9542BDF}" type="presParOf" srcId="{DB5DFBFC-0380-4253-8692-ECAAA1737025}" destId="{DB9DC739-C99D-4BB5-96D8-B075A2DDA527}" srcOrd="0" destOrd="0" presId="urn:microsoft.com/office/officeart/2005/8/layout/hierarchy5"/>
    <dgm:cxn modelId="{E8A99CEB-F597-45C5-8203-0FEFF1686C49}" type="presParOf" srcId="{2D7CB25E-8F91-40AE-A4E5-3589A01BE185}" destId="{D385805F-D4DF-40F7-B4CF-17D77A5AA083}" srcOrd="3" destOrd="0" presId="urn:microsoft.com/office/officeart/2005/8/layout/hierarchy5"/>
    <dgm:cxn modelId="{0158F7DA-2C32-40D5-9708-0599E1AF14D5}" type="presParOf" srcId="{D385805F-D4DF-40F7-B4CF-17D77A5AA083}" destId="{F6B06CA5-42C8-4EBB-BC98-F50D689828AF}" srcOrd="0" destOrd="0" presId="urn:microsoft.com/office/officeart/2005/8/layout/hierarchy5"/>
    <dgm:cxn modelId="{48D37061-147F-4EBF-8B98-B6EBCD8B7BCC}" type="presParOf" srcId="{D385805F-D4DF-40F7-B4CF-17D77A5AA083}" destId="{1B933A07-2E2F-4422-A6E1-84579E2E7F4C}" srcOrd="1" destOrd="0" presId="urn:microsoft.com/office/officeart/2005/8/layout/hierarchy5"/>
    <dgm:cxn modelId="{D33B33CF-FAD3-4F5F-973C-8156CCFDF42D}" type="presParOf" srcId="{65B9F6C5-6D42-4754-8104-AED5B8A75FF0}" destId="{64BB7143-AE0A-4757-9935-CC5D45DDC3F8}" srcOrd="2" destOrd="0" presId="urn:microsoft.com/office/officeart/2005/8/layout/hierarchy5"/>
    <dgm:cxn modelId="{25F2E7A6-6BC3-4547-B3D8-3E7C2FA44DF0}" type="presParOf" srcId="{64BB7143-AE0A-4757-9935-CC5D45DDC3F8}" destId="{5E3BE7E8-7052-4187-9063-A11686ECBFB9}" srcOrd="0" destOrd="0" presId="urn:microsoft.com/office/officeart/2005/8/layout/hierarchy5"/>
    <dgm:cxn modelId="{3D25712B-38C2-4ACD-95D9-DE84A3A8CBAD}" type="presParOf" srcId="{65B9F6C5-6D42-4754-8104-AED5B8A75FF0}" destId="{FA33948D-3508-4BEF-9A67-DE861E6D1370}" srcOrd="3" destOrd="0" presId="urn:microsoft.com/office/officeart/2005/8/layout/hierarchy5"/>
    <dgm:cxn modelId="{E3603BCD-C1E2-4DDF-8A0F-E15BF1B0CF71}" type="presParOf" srcId="{FA33948D-3508-4BEF-9A67-DE861E6D1370}" destId="{C4782B93-756E-4A7D-806B-0D0E51CC0C97}" srcOrd="0" destOrd="0" presId="urn:microsoft.com/office/officeart/2005/8/layout/hierarchy5"/>
    <dgm:cxn modelId="{FEC83011-2D6F-4A56-8A9A-567D7A7C486C}" type="presParOf" srcId="{FA33948D-3508-4BEF-9A67-DE861E6D1370}" destId="{980588CE-21AE-49A8-80A1-6548B2E3DED2}" srcOrd="1" destOrd="0" presId="urn:microsoft.com/office/officeart/2005/8/layout/hierarchy5"/>
    <dgm:cxn modelId="{8E5E32B5-B3AC-4192-B52B-63E08690F191}" type="presParOf" srcId="{980588CE-21AE-49A8-80A1-6548B2E3DED2}" destId="{5BC9BD5F-88D2-4B7B-A83C-E6078370BB8A}" srcOrd="0" destOrd="0" presId="urn:microsoft.com/office/officeart/2005/8/layout/hierarchy5"/>
    <dgm:cxn modelId="{38B88BEA-83AE-4664-9950-7FC291F645E4}" type="presParOf" srcId="{5BC9BD5F-88D2-4B7B-A83C-E6078370BB8A}" destId="{7E1A0623-994F-4438-913D-04CFF98BB11A}" srcOrd="0" destOrd="0" presId="urn:microsoft.com/office/officeart/2005/8/layout/hierarchy5"/>
    <dgm:cxn modelId="{95B1DF6D-5D43-4031-8BED-F246A64DB80F}" type="presParOf" srcId="{980588CE-21AE-49A8-80A1-6548B2E3DED2}" destId="{6AD949D3-6BB7-4556-871E-A727865B52A3}" srcOrd="1" destOrd="0" presId="urn:microsoft.com/office/officeart/2005/8/layout/hierarchy5"/>
    <dgm:cxn modelId="{EEAE678E-3AF9-497A-9C0D-3DD5EEAAEE39}" type="presParOf" srcId="{6AD949D3-6BB7-4556-871E-A727865B52A3}" destId="{8D0E4DF1-A0C9-42DF-A3E3-78A82524A37F}" srcOrd="0" destOrd="0" presId="urn:microsoft.com/office/officeart/2005/8/layout/hierarchy5"/>
    <dgm:cxn modelId="{F190D060-4393-42D2-8CFA-9B773425DA2F}" type="presParOf" srcId="{6AD949D3-6BB7-4556-871E-A727865B52A3}" destId="{6BBA4617-0654-484C-8D0F-17C38D5DC060}" srcOrd="1" destOrd="0" presId="urn:microsoft.com/office/officeart/2005/8/layout/hierarchy5"/>
    <dgm:cxn modelId="{FB58D541-ED92-4084-AF1E-D5151A3514F1}" type="presParOf" srcId="{6BBA4617-0654-484C-8D0F-17C38D5DC060}" destId="{40609033-9502-4D15-AA57-05446325AF83}" srcOrd="0" destOrd="0" presId="urn:microsoft.com/office/officeart/2005/8/layout/hierarchy5"/>
    <dgm:cxn modelId="{0DA7FE11-236E-4FFD-826C-1A4C1810DBC2}" type="presParOf" srcId="{40609033-9502-4D15-AA57-05446325AF83}" destId="{DFB96C30-9C6D-422B-A8E0-5866BC7E6311}" srcOrd="0" destOrd="0" presId="urn:microsoft.com/office/officeart/2005/8/layout/hierarchy5"/>
    <dgm:cxn modelId="{7D2A11AF-EB0B-4B2B-ADC7-FDE452B8FB33}" type="presParOf" srcId="{6BBA4617-0654-484C-8D0F-17C38D5DC060}" destId="{B94D615B-5433-4410-B948-CB31D59A5290}" srcOrd="1" destOrd="0" presId="urn:microsoft.com/office/officeart/2005/8/layout/hierarchy5"/>
    <dgm:cxn modelId="{A84E8F76-1339-4729-AA2C-05448201D0AE}" type="presParOf" srcId="{B94D615B-5433-4410-B948-CB31D59A5290}" destId="{B82E5C17-F3DF-499D-B753-6F78B45B990D}" srcOrd="0" destOrd="0" presId="urn:microsoft.com/office/officeart/2005/8/layout/hierarchy5"/>
    <dgm:cxn modelId="{4A600C3A-6355-4361-A5D3-8B9C52782BDF}" type="presParOf" srcId="{B94D615B-5433-4410-B948-CB31D59A5290}" destId="{33C23F0C-7533-4D75-846D-5F87443903BD}" srcOrd="1" destOrd="0" presId="urn:microsoft.com/office/officeart/2005/8/layout/hierarchy5"/>
    <dgm:cxn modelId="{69DADFE3-F8B4-4B73-9477-3C4845FEB1C6}" type="presParOf" srcId="{6BBA4617-0654-484C-8D0F-17C38D5DC060}" destId="{1E19EC54-DB40-4CC9-950C-00051B13248B}" srcOrd="2" destOrd="0" presId="urn:microsoft.com/office/officeart/2005/8/layout/hierarchy5"/>
    <dgm:cxn modelId="{109C78FA-3CDB-4789-B56F-90FF43788434}" type="presParOf" srcId="{1E19EC54-DB40-4CC9-950C-00051B13248B}" destId="{05344F7E-818F-493C-9F95-2CDEBEBE8E48}" srcOrd="0" destOrd="0" presId="urn:microsoft.com/office/officeart/2005/8/layout/hierarchy5"/>
    <dgm:cxn modelId="{AB13A334-561D-47AB-A6FC-3C73C9B5776C}" type="presParOf" srcId="{6BBA4617-0654-484C-8D0F-17C38D5DC060}" destId="{29F71FD2-71BE-45ED-AA69-B943B09F2461}" srcOrd="3" destOrd="0" presId="urn:microsoft.com/office/officeart/2005/8/layout/hierarchy5"/>
    <dgm:cxn modelId="{167EB2A1-CC77-4A62-99C5-8EFC6225BD91}" type="presParOf" srcId="{29F71FD2-71BE-45ED-AA69-B943B09F2461}" destId="{448D6AA0-A376-4641-832F-6805D2AEC194}" srcOrd="0" destOrd="0" presId="urn:microsoft.com/office/officeart/2005/8/layout/hierarchy5"/>
    <dgm:cxn modelId="{09B28154-386E-4C24-8B60-DE57BF0015BC}" type="presParOf" srcId="{29F71FD2-71BE-45ED-AA69-B943B09F2461}" destId="{9995015E-A3C4-4777-9704-837F2C439612}" srcOrd="1" destOrd="0" presId="urn:microsoft.com/office/officeart/2005/8/layout/hierarchy5"/>
    <dgm:cxn modelId="{F531C622-4581-4940-BFD4-4A631016FF9E}" type="presParOf" srcId="{980588CE-21AE-49A8-80A1-6548B2E3DED2}" destId="{73DAA1C5-5E6D-4C8D-9D69-5239BEEDB154}" srcOrd="2" destOrd="0" presId="urn:microsoft.com/office/officeart/2005/8/layout/hierarchy5"/>
    <dgm:cxn modelId="{39356204-CC88-4373-9BFB-EC9FCD7B6A3D}" type="presParOf" srcId="{73DAA1C5-5E6D-4C8D-9D69-5239BEEDB154}" destId="{85E27555-163E-4BAC-B063-77A94992DD1E}" srcOrd="0" destOrd="0" presId="urn:microsoft.com/office/officeart/2005/8/layout/hierarchy5"/>
    <dgm:cxn modelId="{73FA0B93-6DA9-4AA6-B753-A0F27A0F3022}" type="presParOf" srcId="{980588CE-21AE-49A8-80A1-6548B2E3DED2}" destId="{8812A200-58EC-484D-8AFD-ECEE4B93D7F4}" srcOrd="3" destOrd="0" presId="urn:microsoft.com/office/officeart/2005/8/layout/hierarchy5"/>
    <dgm:cxn modelId="{0F3AF521-2951-4A3B-8F09-677C6DC78EBA}" type="presParOf" srcId="{8812A200-58EC-484D-8AFD-ECEE4B93D7F4}" destId="{49B99DF8-3DD2-47B7-8679-3EE798B77AA6}" srcOrd="0" destOrd="0" presId="urn:microsoft.com/office/officeart/2005/8/layout/hierarchy5"/>
    <dgm:cxn modelId="{F98818D4-E521-44A1-9C32-ACF5295E53A6}" type="presParOf" srcId="{8812A200-58EC-484D-8AFD-ECEE4B93D7F4}" destId="{9B313DAE-CD5C-40AE-89C7-ACC20D21D656}" srcOrd="1" destOrd="0" presId="urn:microsoft.com/office/officeart/2005/8/layout/hierarchy5"/>
    <dgm:cxn modelId="{96E9A940-70E3-4FA0-A159-F46212221BF0}" type="presParOf" srcId="{9B313DAE-CD5C-40AE-89C7-ACC20D21D656}" destId="{D56DFC30-A988-4800-8887-9BFD681E6AC4}" srcOrd="0" destOrd="0" presId="urn:microsoft.com/office/officeart/2005/8/layout/hierarchy5"/>
    <dgm:cxn modelId="{9B010400-B7D4-4D64-8B12-A3147084810E}" type="presParOf" srcId="{D56DFC30-A988-4800-8887-9BFD681E6AC4}" destId="{97029E98-A43F-4E07-96A7-49814ECC930E}" srcOrd="0" destOrd="0" presId="urn:microsoft.com/office/officeart/2005/8/layout/hierarchy5"/>
    <dgm:cxn modelId="{9B111890-2325-4FBD-8A01-444B3C655028}" type="presParOf" srcId="{9B313DAE-CD5C-40AE-89C7-ACC20D21D656}" destId="{C7832BC5-B518-48FB-BDFA-0B2249B7536E}" srcOrd="1" destOrd="0" presId="urn:microsoft.com/office/officeart/2005/8/layout/hierarchy5"/>
    <dgm:cxn modelId="{97C4A93E-D415-4643-A279-BEB0EBF207CE}" type="presParOf" srcId="{C7832BC5-B518-48FB-BDFA-0B2249B7536E}" destId="{4D3B2E1C-4586-4DCC-BDFD-A05C8D26A079}" srcOrd="0" destOrd="0" presId="urn:microsoft.com/office/officeart/2005/8/layout/hierarchy5"/>
    <dgm:cxn modelId="{6B9FCB53-50AB-4C72-B44D-46AE1C29AC54}" type="presParOf" srcId="{C7832BC5-B518-48FB-BDFA-0B2249B7536E}" destId="{B3105494-BDBF-4AFC-9A03-6658D0C838F3}" srcOrd="1" destOrd="0" presId="urn:microsoft.com/office/officeart/2005/8/layout/hierarchy5"/>
    <dgm:cxn modelId="{9F763020-4CF5-49B3-9572-6434B9ED7C9F}" type="presParOf" srcId="{9B313DAE-CD5C-40AE-89C7-ACC20D21D656}" destId="{744FD431-4F0F-4DF1-AB3C-DCBE4C67E1DD}" srcOrd="2" destOrd="0" presId="urn:microsoft.com/office/officeart/2005/8/layout/hierarchy5"/>
    <dgm:cxn modelId="{C9C98EC2-0C8A-4ED5-A9E6-3D44A40F5C19}" type="presParOf" srcId="{744FD431-4F0F-4DF1-AB3C-DCBE4C67E1DD}" destId="{D1FEAE53-7100-4107-B1C1-FC94CD341F33}" srcOrd="0" destOrd="0" presId="urn:microsoft.com/office/officeart/2005/8/layout/hierarchy5"/>
    <dgm:cxn modelId="{FB373D9D-4398-46D5-A4B7-3CE8887C2183}" type="presParOf" srcId="{9B313DAE-CD5C-40AE-89C7-ACC20D21D656}" destId="{CA9B7274-1AE3-4737-BA33-2A342C7F4B42}" srcOrd="3" destOrd="0" presId="urn:microsoft.com/office/officeart/2005/8/layout/hierarchy5"/>
    <dgm:cxn modelId="{B52D3ECD-AFB9-4751-90A8-CBED0570435D}" type="presParOf" srcId="{CA9B7274-1AE3-4737-BA33-2A342C7F4B42}" destId="{07CE753E-4E4A-402D-9DF9-5A5584D5FF05}" srcOrd="0" destOrd="0" presId="urn:microsoft.com/office/officeart/2005/8/layout/hierarchy5"/>
    <dgm:cxn modelId="{609441A4-DD1F-470C-B152-E1D68609DBD6}" type="presParOf" srcId="{CA9B7274-1AE3-4737-BA33-2A342C7F4B42}" destId="{9857DD44-2A93-4105-A5AB-22F40AE7A484}" srcOrd="1" destOrd="0" presId="urn:microsoft.com/office/officeart/2005/8/layout/hierarchy5"/>
    <dgm:cxn modelId="{A2D6E278-1E14-49AA-A88B-3E36AA4BFEFD}" type="presParOf" srcId="{BF22F581-7AF3-4599-9C3D-C004E708354F}" destId="{6E3C1329-AF88-4782-A5A1-E4BD801324F1}" srcOrd="1" destOrd="0" presId="urn:microsoft.com/office/officeart/2005/8/layout/hierarchy5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CDD45E-EE47-48D0-9CD0-7A9E40803928}" type="doc">
      <dgm:prSet loTypeId="urn:microsoft.com/office/officeart/2005/8/layout/hierarchy5" loCatId="hierarchy" qsTypeId="urn:microsoft.com/office/officeart/2005/8/quickstyle/simple5#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8FFAB2-FC71-4BFA-9B32-3A7D39EF3B18}">
      <dgm:prSet phldrT="[Text]"/>
      <dgm:spPr/>
      <dgm:t>
        <a:bodyPr/>
        <a:lstStyle/>
        <a:p>
          <a:r>
            <a:rPr lang="el-GR" b="1" smtClean="0">
              <a:solidFill>
                <a:schemeClr val="bg1"/>
              </a:solidFill>
            </a:rPr>
            <a:t>Μαρκαντωνάκη </a:t>
          </a:r>
          <a:r>
            <a:rPr lang="el-GR" b="1" dirty="0" smtClean="0">
              <a:solidFill>
                <a:schemeClr val="bg1"/>
              </a:solidFill>
            </a:rPr>
            <a:t>Μαρία</a:t>
          </a:r>
          <a:endParaRPr lang="en-US" b="1" dirty="0">
            <a:solidFill>
              <a:schemeClr val="bg1"/>
            </a:solidFill>
          </a:endParaRPr>
        </a:p>
      </dgm:t>
    </dgm:pt>
    <dgm:pt modelId="{76466C66-C017-4FBE-87EC-FB6E3BB7E768}" type="parTrans" cxnId="{3547301D-40D1-428A-A049-89A1140E1487}">
      <dgm:prSet/>
      <dgm:spPr/>
      <dgm:t>
        <a:bodyPr/>
        <a:lstStyle/>
        <a:p>
          <a:endParaRPr lang="en-US"/>
        </a:p>
      </dgm:t>
    </dgm:pt>
    <dgm:pt modelId="{3F57C33C-7CD3-4CAB-B22E-97B26593FB9D}" type="sibTrans" cxnId="{3547301D-40D1-428A-A049-89A1140E1487}">
      <dgm:prSet/>
      <dgm:spPr/>
      <dgm:t>
        <a:bodyPr/>
        <a:lstStyle/>
        <a:p>
          <a:endParaRPr lang="en-US"/>
        </a:p>
      </dgm:t>
    </dgm:pt>
    <dgm:pt modelId="{AC4AB6F1-EBBB-4054-8B76-F0B27C9997A1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Μαρκαντωνάκης</a:t>
          </a:r>
          <a:r>
            <a:rPr lang="el-GR" b="1" dirty="0" smtClean="0">
              <a:solidFill>
                <a:schemeClr val="bg1"/>
              </a:solidFill>
            </a:rPr>
            <a:t> Νικόλαος            </a:t>
          </a:r>
          <a:r>
            <a:rPr lang="en-US" b="1" dirty="0" smtClean="0">
              <a:solidFill>
                <a:schemeClr val="bg1"/>
              </a:solidFill>
            </a:rPr>
            <a:t>            (1909-2011) </a:t>
          </a:r>
          <a:r>
            <a:rPr lang="el-GR" dirty="0" smtClean="0"/>
            <a:t>παπάς</a:t>
          </a:r>
          <a:r>
            <a:rPr lang="en-US" dirty="0" smtClean="0"/>
            <a:t> </a:t>
          </a:r>
          <a:endParaRPr lang="en-US" b="1" dirty="0" smtClean="0">
            <a:solidFill>
              <a:schemeClr val="bg1"/>
            </a:solidFill>
          </a:endParaRPr>
        </a:p>
      </dgm:t>
    </dgm:pt>
    <dgm:pt modelId="{ADD54F61-8EA1-4A38-A43B-87A341403964}" type="parTrans" cxnId="{4F1768A9-2759-49A7-A5A3-F0FA608CFA56}">
      <dgm:prSet/>
      <dgm:spPr/>
      <dgm:t>
        <a:bodyPr/>
        <a:lstStyle/>
        <a:p>
          <a:endParaRPr lang="en-US"/>
        </a:p>
      </dgm:t>
    </dgm:pt>
    <dgm:pt modelId="{A1751E9D-E5A9-4501-811F-8997B172823F}" type="sibTrans" cxnId="{4F1768A9-2759-49A7-A5A3-F0FA608CFA56}">
      <dgm:prSet/>
      <dgm:spPr/>
      <dgm:t>
        <a:bodyPr/>
        <a:lstStyle/>
        <a:p>
          <a:endParaRPr lang="en-US"/>
        </a:p>
      </dgm:t>
    </dgm:pt>
    <dgm:pt modelId="{6D432736-059C-4576-B547-F6AD2AB11FFB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Γαλετάκη</a:t>
          </a:r>
          <a:r>
            <a:rPr lang="el-GR" b="1" dirty="0" smtClean="0">
              <a:solidFill>
                <a:schemeClr val="bg1"/>
              </a:solidFill>
            </a:rPr>
            <a:t> Μαρία      </a:t>
          </a:r>
          <a:r>
            <a:rPr lang="el-GR" dirty="0" smtClean="0"/>
            <a:t>μαμή</a:t>
          </a:r>
          <a:endParaRPr lang="en-US" b="1" dirty="0">
            <a:solidFill>
              <a:schemeClr val="bg1"/>
            </a:solidFill>
          </a:endParaRPr>
        </a:p>
      </dgm:t>
    </dgm:pt>
    <dgm:pt modelId="{0E313258-E648-477E-844C-EE7D7962FE8E}" type="parTrans" cxnId="{798296FA-2E14-46C1-9965-62DC270EA869}">
      <dgm:prSet/>
      <dgm:spPr/>
      <dgm:t>
        <a:bodyPr/>
        <a:lstStyle/>
        <a:p>
          <a:endParaRPr lang="en-US"/>
        </a:p>
      </dgm:t>
    </dgm:pt>
    <dgm:pt modelId="{75622245-F428-498D-8458-DAC555B1E7AD}" type="sibTrans" cxnId="{798296FA-2E14-46C1-9965-62DC270EA869}">
      <dgm:prSet/>
      <dgm:spPr/>
      <dgm:t>
        <a:bodyPr/>
        <a:lstStyle/>
        <a:p>
          <a:endParaRPr lang="en-US"/>
        </a:p>
      </dgm:t>
    </dgm:pt>
    <dgm:pt modelId="{B032A520-4513-47CD-B298-97C23314F6F2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  </a:t>
          </a:r>
          <a:r>
            <a:rPr lang="el-GR" b="1" dirty="0" err="1" smtClean="0">
              <a:solidFill>
                <a:schemeClr val="bg1"/>
              </a:solidFill>
            </a:rPr>
            <a:t>Αρετάκη</a:t>
          </a:r>
          <a:r>
            <a:rPr lang="el-GR" b="1" dirty="0" smtClean="0">
              <a:solidFill>
                <a:schemeClr val="bg1"/>
              </a:solidFill>
            </a:rPr>
            <a:t> </a:t>
          </a:r>
          <a:r>
            <a:rPr lang="el-GR" b="1" dirty="0" err="1" smtClean="0">
              <a:solidFill>
                <a:schemeClr val="bg1"/>
              </a:solidFill>
            </a:rPr>
            <a:t>Ερωφίλη</a:t>
          </a:r>
          <a:r>
            <a:rPr lang="el-GR" b="1" dirty="0" smtClean="0">
              <a:solidFill>
                <a:schemeClr val="bg1"/>
              </a:solidFill>
            </a:rPr>
            <a:t>   </a:t>
          </a:r>
          <a:r>
            <a:rPr lang="el-GR" dirty="0" smtClean="0"/>
            <a:t>παπαδιά</a:t>
          </a:r>
          <a:r>
            <a:rPr lang="el-GR" b="1" dirty="0" smtClean="0">
              <a:solidFill>
                <a:schemeClr val="bg1"/>
              </a:solidFill>
            </a:rPr>
            <a:t>      </a:t>
          </a:r>
          <a:r>
            <a:rPr lang="el-GR" dirty="0" smtClean="0"/>
            <a:t>       </a:t>
          </a:r>
          <a:endParaRPr lang="en-US" dirty="0"/>
        </a:p>
      </dgm:t>
    </dgm:pt>
    <dgm:pt modelId="{362B8CD0-E92E-4011-BACA-2A9233A465C3}" type="parTrans" cxnId="{9EB67B1D-F943-492A-8134-8CB69C474A22}">
      <dgm:prSet/>
      <dgm:spPr/>
      <dgm:t>
        <a:bodyPr/>
        <a:lstStyle/>
        <a:p>
          <a:endParaRPr lang="en-US"/>
        </a:p>
      </dgm:t>
    </dgm:pt>
    <dgm:pt modelId="{F2BE08C9-B39B-4BCA-99BC-CBA70C66F476}" type="sibTrans" cxnId="{9EB67B1D-F943-492A-8134-8CB69C474A22}">
      <dgm:prSet/>
      <dgm:spPr/>
      <dgm:t>
        <a:bodyPr/>
        <a:lstStyle/>
        <a:p>
          <a:endParaRPr lang="en-US"/>
        </a:p>
      </dgm:t>
    </dgm:pt>
    <dgm:pt modelId="{3C6D7D50-CF00-4F26-BA15-9F4732B14FD7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Τσαντάκη</a:t>
          </a:r>
          <a:r>
            <a:rPr lang="el-GR" b="1" dirty="0" smtClean="0">
              <a:solidFill>
                <a:schemeClr val="bg1"/>
              </a:solidFill>
            </a:rPr>
            <a:t> Μαρία</a:t>
          </a:r>
          <a:endParaRPr lang="en-US" b="1" dirty="0">
            <a:solidFill>
              <a:schemeClr val="bg1"/>
            </a:solidFill>
          </a:endParaRPr>
        </a:p>
      </dgm:t>
    </dgm:pt>
    <dgm:pt modelId="{CD167548-1AC8-41FB-B26F-C2979C6F4A89}" type="parTrans" cxnId="{DF225497-2E51-4952-B506-30606CAEDF0E}">
      <dgm:prSet/>
      <dgm:spPr/>
      <dgm:t>
        <a:bodyPr/>
        <a:lstStyle/>
        <a:p>
          <a:endParaRPr lang="en-US"/>
        </a:p>
      </dgm:t>
    </dgm:pt>
    <dgm:pt modelId="{241406C7-0A87-4D04-A3D1-C1EC4552CB99}" type="sibTrans" cxnId="{DF225497-2E51-4952-B506-30606CAEDF0E}">
      <dgm:prSet/>
      <dgm:spPr/>
      <dgm:t>
        <a:bodyPr/>
        <a:lstStyle/>
        <a:p>
          <a:endParaRPr lang="en-US"/>
        </a:p>
      </dgm:t>
    </dgm:pt>
    <dgm:pt modelId="{7B70BFDF-4B09-4588-9C3A-37074C081382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Γαλετάκης</a:t>
          </a:r>
          <a:r>
            <a:rPr lang="el-GR" b="1" dirty="0" smtClean="0">
              <a:solidFill>
                <a:schemeClr val="bg1"/>
              </a:solidFill>
            </a:rPr>
            <a:t> Νικόλαος</a:t>
          </a:r>
          <a:endParaRPr lang="en-US" b="1" dirty="0">
            <a:solidFill>
              <a:schemeClr val="bg1"/>
            </a:solidFill>
          </a:endParaRPr>
        </a:p>
      </dgm:t>
    </dgm:pt>
    <dgm:pt modelId="{55691313-DB80-44AF-AACF-9C622F29EFC2}" type="parTrans" cxnId="{1A7FC234-F9DB-4862-9424-A47BA0F1BFFF}">
      <dgm:prSet/>
      <dgm:spPr/>
      <dgm:t>
        <a:bodyPr/>
        <a:lstStyle/>
        <a:p>
          <a:endParaRPr lang="en-US"/>
        </a:p>
      </dgm:t>
    </dgm:pt>
    <dgm:pt modelId="{075EA7B9-30E2-4F73-AE41-4C4420FE67B8}" type="sibTrans" cxnId="{1A7FC234-F9DB-4862-9424-A47BA0F1BFFF}">
      <dgm:prSet/>
      <dgm:spPr/>
      <dgm:t>
        <a:bodyPr/>
        <a:lstStyle/>
        <a:p>
          <a:endParaRPr lang="en-US"/>
        </a:p>
      </dgm:t>
    </dgm:pt>
    <dgm:pt modelId="{7BF34322-E64F-47C4-95E6-29A621876311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Μιχαλογιάννη</a:t>
          </a:r>
          <a:r>
            <a:rPr lang="el-GR" b="1" dirty="0" smtClean="0">
              <a:solidFill>
                <a:schemeClr val="bg1"/>
              </a:solidFill>
            </a:rPr>
            <a:t> Στεφανία</a:t>
          </a:r>
          <a:endParaRPr lang="en-US" b="1" dirty="0">
            <a:solidFill>
              <a:schemeClr val="bg1"/>
            </a:solidFill>
          </a:endParaRPr>
        </a:p>
      </dgm:t>
    </dgm:pt>
    <dgm:pt modelId="{FE677C01-D9E4-4E73-966B-BC0A4E3BF702}" type="parTrans" cxnId="{30B9B61B-234D-43B5-8560-8D61BE79299E}">
      <dgm:prSet/>
      <dgm:spPr/>
      <dgm:t>
        <a:bodyPr/>
        <a:lstStyle/>
        <a:p>
          <a:endParaRPr lang="en-US"/>
        </a:p>
      </dgm:t>
    </dgm:pt>
    <dgm:pt modelId="{D19ACEF6-8C79-4860-A853-D44DA46C33D9}" type="sibTrans" cxnId="{30B9B61B-234D-43B5-8560-8D61BE79299E}">
      <dgm:prSet/>
      <dgm:spPr/>
      <dgm:t>
        <a:bodyPr/>
        <a:lstStyle/>
        <a:p>
          <a:endParaRPr lang="en-US"/>
        </a:p>
      </dgm:t>
    </dgm:pt>
    <dgm:pt modelId="{507440C1-0C28-44A2-8734-D91F403D3D13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Μαρία</a:t>
          </a:r>
          <a:endParaRPr lang="en-US" b="1" dirty="0">
            <a:solidFill>
              <a:schemeClr val="bg1"/>
            </a:solidFill>
          </a:endParaRPr>
        </a:p>
      </dgm:t>
    </dgm:pt>
    <dgm:pt modelId="{516C03F8-8927-4596-A195-DD75A66E91AF}" type="parTrans" cxnId="{4143F03B-ADC4-47AE-A5D9-414FF906FC6E}">
      <dgm:prSet/>
      <dgm:spPr/>
      <dgm:t>
        <a:bodyPr/>
        <a:lstStyle/>
        <a:p>
          <a:endParaRPr lang="en-US"/>
        </a:p>
      </dgm:t>
    </dgm:pt>
    <dgm:pt modelId="{5C3741CD-FF88-4825-BAE8-3AD555DC97D4}" type="sibTrans" cxnId="{4143F03B-ADC4-47AE-A5D9-414FF906FC6E}">
      <dgm:prSet/>
      <dgm:spPr/>
      <dgm:t>
        <a:bodyPr/>
        <a:lstStyle/>
        <a:p>
          <a:endParaRPr lang="en-US"/>
        </a:p>
      </dgm:t>
    </dgm:pt>
    <dgm:pt modelId="{C91F9D12-9716-4147-B81D-8FFF047993F2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Καναράκη</a:t>
          </a:r>
          <a:r>
            <a:rPr lang="el-GR" b="1" dirty="0" smtClean="0">
              <a:solidFill>
                <a:schemeClr val="bg1"/>
              </a:solidFill>
            </a:rPr>
            <a:t> Ειρήνη</a:t>
          </a:r>
          <a:endParaRPr lang="en-US" dirty="0"/>
        </a:p>
      </dgm:t>
    </dgm:pt>
    <dgm:pt modelId="{085257F0-D7BE-4909-842A-6AD947A82FB4}" type="parTrans" cxnId="{BE303545-DB9B-4842-B526-D129C7EA9AE5}">
      <dgm:prSet/>
      <dgm:spPr/>
      <dgm:t>
        <a:bodyPr/>
        <a:lstStyle/>
        <a:p>
          <a:endParaRPr lang="en-US"/>
        </a:p>
      </dgm:t>
    </dgm:pt>
    <dgm:pt modelId="{A15795A9-A823-4D80-900B-3D78016C048F}" type="sibTrans" cxnId="{BE303545-DB9B-4842-B526-D129C7EA9AE5}">
      <dgm:prSet/>
      <dgm:spPr/>
      <dgm:t>
        <a:bodyPr/>
        <a:lstStyle/>
        <a:p>
          <a:endParaRPr lang="en-US"/>
        </a:p>
      </dgm:t>
    </dgm:pt>
    <dgm:pt modelId="{7C0F5A0E-EBAC-470E-97AF-2133F0ECE66A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Κανάρης Δημήτρης</a:t>
          </a:r>
          <a:endParaRPr lang="en-US" b="1" dirty="0">
            <a:solidFill>
              <a:schemeClr val="bg1"/>
            </a:solidFill>
          </a:endParaRPr>
        </a:p>
      </dgm:t>
    </dgm:pt>
    <dgm:pt modelId="{C550B5A0-A3BA-48FB-9EF8-3B12FD71D289}" type="parTrans" cxnId="{3332787D-715F-486A-9096-8EFCD91E5567}">
      <dgm:prSet/>
      <dgm:spPr/>
      <dgm:t>
        <a:bodyPr/>
        <a:lstStyle/>
        <a:p>
          <a:endParaRPr lang="en-US"/>
        </a:p>
      </dgm:t>
    </dgm:pt>
    <dgm:pt modelId="{054644F1-FE83-405F-81EB-B064E4B7BC63}" type="sibTrans" cxnId="{3332787D-715F-486A-9096-8EFCD91E5567}">
      <dgm:prSet/>
      <dgm:spPr/>
      <dgm:t>
        <a:bodyPr/>
        <a:lstStyle/>
        <a:p>
          <a:endParaRPr lang="en-US"/>
        </a:p>
      </dgm:t>
    </dgm:pt>
    <dgm:pt modelId="{A3F08FCE-8159-432B-9CFB-78C3B64A0F8D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Κατερίνα</a:t>
          </a:r>
          <a:endParaRPr lang="en-US" b="1" dirty="0">
            <a:solidFill>
              <a:schemeClr val="bg1"/>
            </a:solidFill>
          </a:endParaRPr>
        </a:p>
      </dgm:t>
    </dgm:pt>
    <dgm:pt modelId="{0C7A04E5-0E56-4DB2-998E-1FB8ADA0A436}" type="parTrans" cxnId="{DA186195-E945-483D-B527-08A941CCA635}">
      <dgm:prSet/>
      <dgm:spPr/>
      <dgm:t>
        <a:bodyPr/>
        <a:lstStyle/>
        <a:p>
          <a:endParaRPr lang="en-US"/>
        </a:p>
      </dgm:t>
    </dgm:pt>
    <dgm:pt modelId="{4E1BFC90-570D-42F0-8EF9-68457A40A0AA}" type="sibTrans" cxnId="{DA186195-E945-483D-B527-08A941CCA635}">
      <dgm:prSet/>
      <dgm:spPr/>
      <dgm:t>
        <a:bodyPr/>
        <a:lstStyle/>
        <a:p>
          <a:endParaRPr lang="en-US"/>
        </a:p>
      </dgm:t>
    </dgm:pt>
    <dgm:pt modelId="{6B560ADE-5C5A-4E6C-A85D-D7257C9314E5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Μαρκαντωνάκης</a:t>
          </a:r>
          <a:r>
            <a:rPr lang="el-GR" b="1" dirty="0" smtClean="0">
              <a:solidFill>
                <a:schemeClr val="bg1"/>
              </a:solidFill>
            </a:rPr>
            <a:t> Αντώνιος         </a:t>
          </a:r>
          <a:r>
            <a:rPr lang="el-GR" dirty="0" smtClean="0"/>
            <a:t>γεωργός</a:t>
          </a:r>
          <a:endParaRPr lang="en-US" b="1" dirty="0">
            <a:solidFill>
              <a:schemeClr val="bg1"/>
            </a:solidFill>
          </a:endParaRPr>
        </a:p>
      </dgm:t>
    </dgm:pt>
    <dgm:pt modelId="{18F013A4-8D67-4F0B-8D77-3637222DDB1F}" type="sibTrans" cxnId="{173B151E-62E5-4E14-AF14-78605D8D1978}">
      <dgm:prSet/>
      <dgm:spPr/>
      <dgm:t>
        <a:bodyPr/>
        <a:lstStyle/>
        <a:p>
          <a:endParaRPr lang="en-US"/>
        </a:p>
      </dgm:t>
    </dgm:pt>
    <dgm:pt modelId="{AFECB66A-1B1E-4B74-BA4B-67D61779A2BB}" type="parTrans" cxnId="{173B151E-62E5-4E14-AF14-78605D8D1978}">
      <dgm:prSet/>
      <dgm:spPr/>
      <dgm:t>
        <a:bodyPr/>
        <a:lstStyle/>
        <a:p>
          <a:endParaRPr lang="en-US"/>
        </a:p>
      </dgm:t>
    </dgm:pt>
    <dgm:pt modelId="{84E28953-B40E-45A9-BEB8-CCC9910F89FC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  </a:t>
          </a:r>
          <a:r>
            <a:rPr lang="el-GR" b="1" dirty="0" err="1" smtClean="0">
              <a:solidFill>
                <a:schemeClr val="bg1"/>
              </a:solidFill>
            </a:rPr>
            <a:t>Αρετάκης</a:t>
          </a:r>
          <a:r>
            <a:rPr lang="el-GR" b="1" dirty="0" smtClean="0">
              <a:solidFill>
                <a:schemeClr val="bg1"/>
              </a:solidFill>
            </a:rPr>
            <a:t> Μανώλης    </a:t>
          </a:r>
          <a:r>
            <a:rPr lang="en-US" b="1" dirty="0" smtClean="0">
              <a:solidFill>
                <a:schemeClr val="bg1"/>
              </a:solidFill>
            </a:rPr>
            <a:t>            </a:t>
          </a:r>
          <a:endParaRPr lang="en-US" dirty="0"/>
        </a:p>
      </dgm:t>
    </dgm:pt>
    <dgm:pt modelId="{B64C190B-E44D-4DB4-ABA5-37E78693F1F5}" type="sibTrans" cxnId="{EFFA723B-502B-4A9E-ABB3-7EA6D0DE0880}">
      <dgm:prSet/>
      <dgm:spPr/>
      <dgm:t>
        <a:bodyPr/>
        <a:lstStyle/>
        <a:p>
          <a:endParaRPr lang="en-US"/>
        </a:p>
      </dgm:t>
    </dgm:pt>
    <dgm:pt modelId="{6E2D9A44-3617-4DC6-94C1-31FC3BCB8766}" type="parTrans" cxnId="{EFFA723B-502B-4A9E-ABB3-7EA6D0DE0880}">
      <dgm:prSet/>
      <dgm:spPr/>
      <dgm:t>
        <a:bodyPr/>
        <a:lstStyle/>
        <a:p>
          <a:endParaRPr lang="en-US"/>
        </a:p>
      </dgm:t>
    </dgm:pt>
    <dgm:pt modelId="{C6E3DE91-BC3E-4845-BDFF-C79394E0089B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Αρετάκης</a:t>
          </a:r>
          <a:r>
            <a:rPr lang="el-GR" b="1" dirty="0" smtClean="0">
              <a:solidFill>
                <a:schemeClr val="bg1"/>
              </a:solidFill>
            </a:rPr>
            <a:t> Γιώργης</a:t>
          </a:r>
          <a:endParaRPr lang="en-US" b="1" dirty="0">
            <a:solidFill>
              <a:schemeClr val="bg1"/>
            </a:solidFill>
          </a:endParaRPr>
        </a:p>
      </dgm:t>
    </dgm:pt>
    <dgm:pt modelId="{5DF0B14D-EB4C-48D6-BC63-C09E3FD86464}" type="sibTrans" cxnId="{5B6E6C81-E80E-48F4-81CD-6F09E74B65F9}">
      <dgm:prSet/>
      <dgm:spPr/>
      <dgm:t>
        <a:bodyPr/>
        <a:lstStyle/>
        <a:p>
          <a:endParaRPr lang="en-US"/>
        </a:p>
      </dgm:t>
    </dgm:pt>
    <dgm:pt modelId="{1C4DCF01-1841-44B4-8F2A-836E05AC33A4}" type="parTrans" cxnId="{5B6E6C81-E80E-48F4-81CD-6F09E74B65F9}">
      <dgm:prSet/>
      <dgm:spPr/>
      <dgm:t>
        <a:bodyPr/>
        <a:lstStyle/>
        <a:p>
          <a:endParaRPr lang="en-US"/>
        </a:p>
      </dgm:t>
    </dgm:pt>
    <dgm:pt modelId="{28C9CB5A-FC04-4A54-8C4F-5C1D26E6A6DE}">
      <dgm:prSet phldrT="[Text]"/>
      <dgm:spPr/>
      <dgm:t>
        <a:bodyPr/>
        <a:lstStyle/>
        <a:p>
          <a:r>
            <a:rPr lang="el-GR" b="1" dirty="0" err="1" smtClean="0">
              <a:solidFill>
                <a:schemeClr val="bg1"/>
              </a:solidFill>
            </a:rPr>
            <a:t>Μαρκαντωνάκης</a:t>
          </a:r>
          <a:r>
            <a:rPr lang="el-GR" b="1" dirty="0" smtClean="0">
              <a:solidFill>
                <a:schemeClr val="bg1"/>
              </a:solidFill>
            </a:rPr>
            <a:t> Νικόλαος</a:t>
          </a:r>
          <a:endParaRPr lang="en-US" b="1" dirty="0">
            <a:solidFill>
              <a:schemeClr val="bg1"/>
            </a:solidFill>
          </a:endParaRPr>
        </a:p>
      </dgm:t>
    </dgm:pt>
    <dgm:pt modelId="{40B7CC3E-CE10-4D5E-B1AB-FB5521D76D53}" type="sibTrans" cxnId="{E1D1B927-2DAB-4921-B1FE-B23EFE0C0BD6}">
      <dgm:prSet/>
      <dgm:spPr/>
      <dgm:t>
        <a:bodyPr/>
        <a:lstStyle/>
        <a:p>
          <a:endParaRPr lang="en-US"/>
        </a:p>
      </dgm:t>
    </dgm:pt>
    <dgm:pt modelId="{8185C319-F91E-4052-94BC-B2D3D30C80C5}" type="parTrans" cxnId="{E1D1B927-2DAB-4921-B1FE-B23EFE0C0BD6}">
      <dgm:prSet/>
      <dgm:spPr/>
      <dgm:t>
        <a:bodyPr/>
        <a:lstStyle/>
        <a:p>
          <a:endParaRPr lang="en-US"/>
        </a:p>
      </dgm:t>
    </dgm:pt>
    <dgm:pt modelId="{BF22F581-7AF3-4599-9C3D-C004E708354F}" type="pres">
      <dgm:prSet presAssocID="{F0CDD45E-EE47-48D0-9CD0-7A9E40803928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067D85-BB41-4A0D-9937-2E94C83539B3}" type="pres">
      <dgm:prSet presAssocID="{F0CDD45E-EE47-48D0-9CD0-7A9E40803928}" presName="hierFlow" presStyleCnt="0"/>
      <dgm:spPr/>
      <dgm:t>
        <a:bodyPr/>
        <a:lstStyle/>
        <a:p>
          <a:endParaRPr lang="en-US"/>
        </a:p>
      </dgm:t>
    </dgm:pt>
    <dgm:pt modelId="{E22E27A5-26DF-44BA-89A1-E31AB6AEA30D}" type="pres">
      <dgm:prSet presAssocID="{F0CDD45E-EE47-48D0-9CD0-7A9E40803928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6CAF88-A5D3-4D33-9202-70C7B1A2F5B3}" type="pres">
      <dgm:prSet presAssocID="{068FFAB2-FC71-4BFA-9B32-3A7D39EF3B18}" presName="Name17" presStyleCnt="0"/>
      <dgm:spPr/>
      <dgm:t>
        <a:bodyPr/>
        <a:lstStyle/>
        <a:p>
          <a:endParaRPr lang="en-US"/>
        </a:p>
      </dgm:t>
    </dgm:pt>
    <dgm:pt modelId="{E97A092B-E052-4BF1-AD49-AB1476AD227E}" type="pres">
      <dgm:prSet presAssocID="{068FFAB2-FC71-4BFA-9B32-3A7D39EF3B1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B9F6C5-6D42-4754-8104-AED5B8A75FF0}" type="pres">
      <dgm:prSet presAssocID="{068FFAB2-FC71-4BFA-9B32-3A7D39EF3B18}" presName="hierChild2" presStyleCnt="0"/>
      <dgm:spPr/>
      <dgm:t>
        <a:bodyPr/>
        <a:lstStyle/>
        <a:p>
          <a:endParaRPr lang="en-US"/>
        </a:p>
      </dgm:t>
    </dgm:pt>
    <dgm:pt modelId="{7B9565EA-2AFF-4EFA-B379-E4EAE0C45365}" type="pres">
      <dgm:prSet presAssocID="{ADD54F61-8EA1-4A38-A43B-87A341403964}" presName="Name25" presStyleLbl="parChTrans1D2" presStyleIdx="0" presStyleCnt="2"/>
      <dgm:spPr/>
      <dgm:t>
        <a:bodyPr/>
        <a:lstStyle/>
        <a:p>
          <a:endParaRPr lang="en-US"/>
        </a:p>
      </dgm:t>
    </dgm:pt>
    <dgm:pt modelId="{4F2E870C-7881-4228-88EC-832C6A737D02}" type="pres">
      <dgm:prSet presAssocID="{ADD54F61-8EA1-4A38-A43B-87A3414039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D1AA6A6-3337-43C6-A3A1-F4A743DBF9BC}" type="pres">
      <dgm:prSet presAssocID="{AC4AB6F1-EBBB-4054-8B76-F0B27C9997A1}" presName="Name30" presStyleCnt="0"/>
      <dgm:spPr/>
      <dgm:t>
        <a:bodyPr/>
        <a:lstStyle/>
        <a:p>
          <a:endParaRPr lang="en-US"/>
        </a:p>
      </dgm:t>
    </dgm:pt>
    <dgm:pt modelId="{124915D3-79AF-4CF3-9021-44CC698AB8DB}" type="pres">
      <dgm:prSet presAssocID="{AC4AB6F1-EBBB-4054-8B76-F0B27C9997A1}" presName="level2Shape" presStyleLbl="node2" presStyleIdx="0" presStyleCnt="2"/>
      <dgm:spPr/>
      <dgm:t>
        <a:bodyPr/>
        <a:lstStyle/>
        <a:p>
          <a:endParaRPr lang="en-US"/>
        </a:p>
      </dgm:t>
    </dgm:pt>
    <dgm:pt modelId="{A475EDD6-3BA1-491B-B5A8-6311BE92C7F8}" type="pres">
      <dgm:prSet presAssocID="{AC4AB6F1-EBBB-4054-8B76-F0B27C9997A1}" presName="hierChild3" presStyleCnt="0"/>
      <dgm:spPr/>
      <dgm:t>
        <a:bodyPr/>
        <a:lstStyle/>
        <a:p>
          <a:endParaRPr lang="en-US"/>
        </a:p>
      </dgm:t>
    </dgm:pt>
    <dgm:pt modelId="{B7D6230E-CE3B-45BA-854D-710415557BE3}" type="pres">
      <dgm:prSet presAssocID="{AFECB66A-1B1E-4B74-BA4B-67D61779A2BB}" presName="Name25" presStyleLbl="parChTrans1D3" presStyleIdx="0" presStyleCnt="4"/>
      <dgm:spPr/>
      <dgm:t>
        <a:bodyPr/>
        <a:lstStyle/>
        <a:p>
          <a:endParaRPr lang="en-US"/>
        </a:p>
      </dgm:t>
    </dgm:pt>
    <dgm:pt modelId="{7B0A258E-4469-46AF-B312-9EDBD809B661}" type="pres">
      <dgm:prSet presAssocID="{AFECB66A-1B1E-4B74-BA4B-67D61779A2BB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5E6A4D9-14E8-4C47-A36E-980D502A14A0}" type="pres">
      <dgm:prSet presAssocID="{6B560ADE-5C5A-4E6C-A85D-D7257C9314E5}" presName="Name30" presStyleCnt="0"/>
      <dgm:spPr/>
      <dgm:t>
        <a:bodyPr/>
        <a:lstStyle/>
        <a:p>
          <a:endParaRPr lang="en-US"/>
        </a:p>
      </dgm:t>
    </dgm:pt>
    <dgm:pt modelId="{30FA819A-FC0E-4E5E-BF5A-000456B853D0}" type="pres">
      <dgm:prSet presAssocID="{6B560ADE-5C5A-4E6C-A85D-D7257C9314E5}" presName="level2Shape" presStyleLbl="node3" presStyleIdx="0" presStyleCnt="4"/>
      <dgm:spPr/>
      <dgm:t>
        <a:bodyPr/>
        <a:lstStyle/>
        <a:p>
          <a:endParaRPr lang="en-US"/>
        </a:p>
      </dgm:t>
    </dgm:pt>
    <dgm:pt modelId="{7C0C611F-227C-4BC8-96F5-8EAED4BD9071}" type="pres">
      <dgm:prSet presAssocID="{6B560ADE-5C5A-4E6C-A85D-D7257C9314E5}" presName="hierChild3" presStyleCnt="0"/>
      <dgm:spPr/>
      <dgm:t>
        <a:bodyPr/>
        <a:lstStyle/>
        <a:p>
          <a:endParaRPr lang="en-US"/>
        </a:p>
      </dgm:t>
    </dgm:pt>
    <dgm:pt modelId="{30BD065F-8E05-436B-8509-8C5D82C7493C}" type="pres">
      <dgm:prSet presAssocID="{8185C319-F91E-4052-94BC-B2D3D30C80C5}" presName="Name25" presStyleLbl="parChTrans1D4" presStyleIdx="0" presStyleCnt="8"/>
      <dgm:spPr/>
      <dgm:t>
        <a:bodyPr/>
        <a:lstStyle/>
        <a:p>
          <a:endParaRPr lang="en-US"/>
        </a:p>
      </dgm:t>
    </dgm:pt>
    <dgm:pt modelId="{3FFA3B83-DB66-4DC8-B0DE-0BB9EC1ABE85}" type="pres">
      <dgm:prSet presAssocID="{8185C319-F91E-4052-94BC-B2D3D30C80C5}" presName="connTx" presStyleLbl="parChTrans1D4" presStyleIdx="0" presStyleCnt="8"/>
      <dgm:spPr/>
      <dgm:t>
        <a:bodyPr/>
        <a:lstStyle/>
        <a:p>
          <a:endParaRPr lang="en-US"/>
        </a:p>
      </dgm:t>
    </dgm:pt>
    <dgm:pt modelId="{2A200243-71E5-4F73-BB3E-21184D0CAE19}" type="pres">
      <dgm:prSet presAssocID="{28C9CB5A-FC04-4A54-8C4F-5C1D26E6A6DE}" presName="Name30" presStyleCnt="0"/>
      <dgm:spPr/>
      <dgm:t>
        <a:bodyPr/>
        <a:lstStyle/>
        <a:p>
          <a:endParaRPr lang="en-US"/>
        </a:p>
      </dgm:t>
    </dgm:pt>
    <dgm:pt modelId="{D9E3DCE9-96E7-42B7-BB41-D4C91B19DA10}" type="pres">
      <dgm:prSet presAssocID="{28C9CB5A-FC04-4A54-8C4F-5C1D26E6A6DE}" presName="level2Shape" presStyleLbl="node4" presStyleIdx="0" presStyleCnt="8" custLinFactNeighborX="2556" custLinFactNeighborY="-4212"/>
      <dgm:spPr/>
      <dgm:t>
        <a:bodyPr/>
        <a:lstStyle/>
        <a:p>
          <a:endParaRPr lang="en-US"/>
        </a:p>
      </dgm:t>
    </dgm:pt>
    <dgm:pt modelId="{75B00938-A899-46F8-8376-9C0395390BDA}" type="pres">
      <dgm:prSet presAssocID="{28C9CB5A-FC04-4A54-8C4F-5C1D26E6A6DE}" presName="hierChild3" presStyleCnt="0"/>
      <dgm:spPr/>
      <dgm:t>
        <a:bodyPr/>
        <a:lstStyle/>
        <a:p>
          <a:endParaRPr lang="en-US"/>
        </a:p>
      </dgm:t>
    </dgm:pt>
    <dgm:pt modelId="{0024D02B-5AF3-4FEC-AA84-70FB263C984D}" type="pres">
      <dgm:prSet presAssocID="{CD167548-1AC8-41FB-B26F-C2979C6F4A89}" presName="Name25" presStyleLbl="parChTrans1D4" presStyleIdx="1" presStyleCnt="8"/>
      <dgm:spPr/>
      <dgm:t>
        <a:bodyPr/>
        <a:lstStyle/>
        <a:p>
          <a:endParaRPr lang="en-US"/>
        </a:p>
      </dgm:t>
    </dgm:pt>
    <dgm:pt modelId="{74563796-2169-4D8A-9A94-C8E97C75EE5A}" type="pres">
      <dgm:prSet presAssocID="{CD167548-1AC8-41FB-B26F-C2979C6F4A89}" presName="connTx" presStyleLbl="parChTrans1D4" presStyleIdx="1" presStyleCnt="8"/>
      <dgm:spPr/>
      <dgm:t>
        <a:bodyPr/>
        <a:lstStyle/>
        <a:p>
          <a:endParaRPr lang="en-US"/>
        </a:p>
      </dgm:t>
    </dgm:pt>
    <dgm:pt modelId="{3A367C19-3D25-48F9-B096-AC25151C5EB3}" type="pres">
      <dgm:prSet presAssocID="{3C6D7D50-CF00-4F26-BA15-9F4732B14FD7}" presName="Name30" presStyleCnt="0"/>
      <dgm:spPr/>
      <dgm:t>
        <a:bodyPr/>
        <a:lstStyle/>
        <a:p>
          <a:endParaRPr lang="en-US"/>
        </a:p>
      </dgm:t>
    </dgm:pt>
    <dgm:pt modelId="{0F789A30-F990-4089-9CD4-A6D555B1B3FF}" type="pres">
      <dgm:prSet presAssocID="{3C6D7D50-CF00-4F26-BA15-9F4732B14FD7}" presName="level2Shape" presStyleLbl="node4" presStyleIdx="1" presStyleCnt="8"/>
      <dgm:spPr/>
      <dgm:t>
        <a:bodyPr/>
        <a:lstStyle/>
        <a:p>
          <a:endParaRPr lang="en-US"/>
        </a:p>
      </dgm:t>
    </dgm:pt>
    <dgm:pt modelId="{254BB699-34B2-4D37-8A86-B278E92F0854}" type="pres">
      <dgm:prSet presAssocID="{3C6D7D50-CF00-4F26-BA15-9F4732B14FD7}" presName="hierChild3" presStyleCnt="0"/>
      <dgm:spPr/>
      <dgm:t>
        <a:bodyPr/>
        <a:lstStyle/>
        <a:p>
          <a:endParaRPr lang="en-US"/>
        </a:p>
      </dgm:t>
    </dgm:pt>
    <dgm:pt modelId="{42F3D39B-46FC-4680-8D40-127F5A788362}" type="pres">
      <dgm:prSet presAssocID="{0E313258-E648-477E-844C-EE7D7962FE8E}" presName="Name25" presStyleLbl="parChTrans1D3" presStyleIdx="1" presStyleCnt="4"/>
      <dgm:spPr/>
      <dgm:t>
        <a:bodyPr/>
        <a:lstStyle/>
        <a:p>
          <a:endParaRPr lang="en-US"/>
        </a:p>
      </dgm:t>
    </dgm:pt>
    <dgm:pt modelId="{D1551784-C477-4887-8425-EBB22A791403}" type="pres">
      <dgm:prSet presAssocID="{0E313258-E648-477E-844C-EE7D7962FE8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08BB0B92-5B05-41C6-8BE9-E54602827BC0}" type="pres">
      <dgm:prSet presAssocID="{6D432736-059C-4576-B547-F6AD2AB11FFB}" presName="Name30" presStyleCnt="0"/>
      <dgm:spPr/>
      <dgm:t>
        <a:bodyPr/>
        <a:lstStyle/>
        <a:p>
          <a:endParaRPr lang="en-US"/>
        </a:p>
      </dgm:t>
    </dgm:pt>
    <dgm:pt modelId="{00021E90-B0F6-4518-B95F-A869D79EEFF9}" type="pres">
      <dgm:prSet presAssocID="{6D432736-059C-4576-B547-F6AD2AB11FFB}" presName="level2Shape" presStyleLbl="node3" presStyleIdx="1" presStyleCnt="4"/>
      <dgm:spPr/>
      <dgm:t>
        <a:bodyPr/>
        <a:lstStyle/>
        <a:p>
          <a:endParaRPr lang="en-US"/>
        </a:p>
      </dgm:t>
    </dgm:pt>
    <dgm:pt modelId="{2D7CB25E-8F91-40AE-A4E5-3589A01BE185}" type="pres">
      <dgm:prSet presAssocID="{6D432736-059C-4576-B547-F6AD2AB11FFB}" presName="hierChild3" presStyleCnt="0"/>
      <dgm:spPr/>
      <dgm:t>
        <a:bodyPr/>
        <a:lstStyle/>
        <a:p>
          <a:endParaRPr lang="en-US"/>
        </a:p>
      </dgm:t>
    </dgm:pt>
    <dgm:pt modelId="{062CA80E-B047-4E0E-A898-0F8662A4B988}" type="pres">
      <dgm:prSet presAssocID="{55691313-DB80-44AF-AACF-9C622F29EFC2}" presName="Name25" presStyleLbl="parChTrans1D4" presStyleIdx="2" presStyleCnt="8"/>
      <dgm:spPr/>
      <dgm:t>
        <a:bodyPr/>
        <a:lstStyle/>
        <a:p>
          <a:endParaRPr lang="en-US"/>
        </a:p>
      </dgm:t>
    </dgm:pt>
    <dgm:pt modelId="{42688506-77AC-4E22-AE79-19FC97638B4A}" type="pres">
      <dgm:prSet presAssocID="{55691313-DB80-44AF-AACF-9C622F29EFC2}" presName="connTx" presStyleLbl="parChTrans1D4" presStyleIdx="2" presStyleCnt="8"/>
      <dgm:spPr/>
      <dgm:t>
        <a:bodyPr/>
        <a:lstStyle/>
        <a:p>
          <a:endParaRPr lang="en-US"/>
        </a:p>
      </dgm:t>
    </dgm:pt>
    <dgm:pt modelId="{3B22D2BB-937B-452F-82B4-2890D929B968}" type="pres">
      <dgm:prSet presAssocID="{7B70BFDF-4B09-4588-9C3A-37074C081382}" presName="Name30" presStyleCnt="0"/>
      <dgm:spPr/>
      <dgm:t>
        <a:bodyPr/>
        <a:lstStyle/>
        <a:p>
          <a:endParaRPr lang="en-US"/>
        </a:p>
      </dgm:t>
    </dgm:pt>
    <dgm:pt modelId="{85EF8228-B678-424D-ADD0-0570F1571124}" type="pres">
      <dgm:prSet presAssocID="{7B70BFDF-4B09-4588-9C3A-37074C081382}" presName="level2Shape" presStyleLbl="node4" presStyleIdx="2" presStyleCnt="8"/>
      <dgm:spPr/>
      <dgm:t>
        <a:bodyPr/>
        <a:lstStyle/>
        <a:p>
          <a:endParaRPr lang="en-US"/>
        </a:p>
      </dgm:t>
    </dgm:pt>
    <dgm:pt modelId="{FD5E5904-0D32-41D5-8998-C15524666DCD}" type="pres">
      <dgm:prSet presAssocID="{7B70BFDF-4B09-4588-9C3A-37074C081382}" presName="hierChild3" presStyleCnt="0"/>
      <dgm:spPr/>
      <dgm:t>
        <a:bodyPr/>
        <a:lstStyle/>
        <a:p>
          <a:endParaRPr lang="en-US"/>
        </a:p>
      </dgm:t>
    </dgm:pt>
    <dgm:pt modelId="{DB5DFBFC-0380-4253-8692-ECAAA1737025}" type="pres">
      <dgm:prSet presAssocID="{FE677C01-D9E4-4E73-966B-BC0A4E3BF702}" presName="Name25" presStyleLbl="parChTrans1D4" presStyleIdx="3" presStyleCnt="8"/>
      <dgm:spPr/>
      <dgm:t>
        <a:bodyPr/>
        <a:lstStyle/>
        <a:p>
          <a:endParaRPr lang="en-US"/>
        </a:p>
      </dgm:t>
    </dgm:pt>
    <dgm:pt modelId="{DB9DC739-C99D-4BB5-96D8-B075A2DDA527}" type="pres">
      <dgm:prSet presAssocID="{FE677C01-D9E4-4E73-966B-BC0A4E3BF702}" presName="connTx" presStyleLbl="parChTrans1D4" presStyleIdx="3" presStyleCnt="8"/>
      <dgm:spPr/>
      <dgm:t>
        <a:bodyPr/>
        <a:lstStyle/>
        <a:p>
          <a:endParaRPr lang="en-US"/>
        </a:p>
      </dgm:t>
    </dgm:pt>
    <dgm:pt modelId="{D385805F-D4DF-40F7-B4CF-17D77A5AA083}" type="pres">
      <dgm:prSet presAssocID="{7BF34322-E64F-47C4-95E6-29A621876311}" presName="Name30" presStyleCnt="0"/>
      <dgm:spPr/>
      <dgm:t>
        <a:bodyPr/>
        <a:lstStyle/>
        <a:p>
          <a:endParaRPr lang="en-US"/>
        </a:p>
      </dgm:t>
    </dgm:pt>
    <dgm:pt modelId="{F6B06CA5-42C8-4EBB-BC98-F50D689828AF}" type="pres">
      <dgm:prSet presAssocID="{7BF34322-E64F-47C4-95E6-29A621876311}" presName="level2Shape" presStyleLbl="node4" presStyleIdx="3" presStyleCnt="8"/>
      <dgm:spPr/>
      <dgm:t>
        <a:bodyPr/>
        <a:lstStyle/>
        <a:p>
          <a:endParaRPr lang="en-US"/>
        </a:p>
      </dgm:t>
    </dgm:pt>
    <dgm:pt modelId="{1B933A07-2E2F-4422-A6E1-84579E2E7F4C}" type="pres">
      <dgm:prSet presAssocID="{7BF34322-E64F-47C4-95E6-29A621876311}" presName="hierChild3" presStyleCnt="0"/>
      <dgm:spPr/>
      <dgm:t>
        <a:bodyPr/>
        <a:lstStyle/>
        <a:p>
          <a:endParaRPr lang="en-US"/>
        </a:p>
      </dgm:t>
    </dgm:pt>
    <dgm:pt modelId="{64BB7143-AE0A-4757-9935-CC5D45DDC3F8}" type="pres">
      <dgm:prSet presAssocID="{362B8CD0-E92E-4011-BACA-2A9233A465C3}" presName="Name25" presStyleLbl="parChTrans1D2" presStyleIdx="1" presStyleCnt="2"/>
      <dgm:spPr/>
      <dgm:t>
        <a:bodyPr/>
        <a:lstStyle/>
        <a:p>
          <a:endParaRPr lang="en-US"/>
        </a:p>
      </dgm:t>
    </dgm:pt>
    <dgm:pt modelId="{5E3BE7E8-7052-4187-9063-A11686ECBFB9}" type="pres">
      <dgm:prSet presAssocID="{362B8CD0-E92E-4011-BACA-2A9233A465C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A33948D-3508-4BEF-9A67-DE861E6D1370}" type="pres">
      <dgm:prSet presAssocID="{B032A520-4513-47CD-B298-97C23314F6F2}" presName="Name30" presStyleCnt="0"/>
      <dgm:spPr/>
      <dgm:t>
        <a:bodyPr/>
        <a:lstStyle/>
        <a:p>
          <a:endParaRPr lang="en-US"/>
        </a:p>
      </dgm:t>
    </dgm:pt>
    <dgm:pt modelId="{C4782B93-756E-4A7D-806B-0D0E51CC0C97}" type="pres">
      <dgm:prSet presAssocID="{B032A520-4513-47CD-B298-97C23314F6F2}" presName="level2Shape" presStyleLbl="node2" presStyleIdx="1" presStyleCnt="2" custLinFactNeighborX="-197" custLinFactNeighborY="10198"/>
      <dgm:spPr/>
      <dgm:t>
        <a:bodyPr/>
        <a:lstStyle/>
        <a:p>
          <a:endParaRPr lang="en-US"/>
        </a:p>
      </dgm:t>
    </dgm:pt>
    <dgm:pt modelId="{980588CE-21AE-49A8-80A1-6548B2E3DED2}" type="pres">
      <dgm:prSet presAssocID="{B032A520-4513-47CD-B298-97C23314F6F2}" presName="hierChild3" presStyleCnt="0"/>
      <dgm:spPr/>
      <dgm:t>
        <a:bodyPr/>
        <a:lstStyle/>
        <a:p>
          <a:endParaRPr lang="en-US"/>
        </a:p>
      </dgm:t>
    </dgm:pt>
    <dgm:pt modelId="{5BC9BD5F-88D2-4B7B-A83C-E6078370BB8A}" type="pres">
      <dgm:prSet presAssocID="{6E2D9A44-3617-4DC6-94C1-31FC3BCB8766}" presName="Name25" presStyleLbl="parChTrans1D3" presStyleIdx="2" presStyleCnt="4"/>
      <dgm:spPr/>
      <dgm:t>
        <a:bodyPr/>
        <a:lstStyle/>
        <a:p>
          <a:endParaRPr lang="en-US"/>
        </a:p>
      </dgm:t>
    </dgm:pt>
    <dgm:pt modelId="{7E1A0623-994F-4438-913D-04CFF98BB11A}" type="pres">
      <dgm:prSet presAssocID="{6E2D9A44-3617-4DC6-94C1-31FC3BCB8766}" presName="connTx" presStyleLbl="parChTrans1D3" presStyleIdx="2" presStyleCnt="4"/>
      <dgm:spPr/>
      <dgm:t>
        <a:bodyPr/>
        <a:lstStyle/>
        <a:p>
          <a:endParaRPr lang="en-US"/>
        </a:p>
      </dgm:t>
    </dgm:pt>
    <dgm:pt modelId="{6AD949D3-6BB7-4556-871E-A727865B52A3}" type="pres">
      <dgm:prSet presAssocID="{84E28953-B40E-45A9-BEB8-CCC9910F89FC}" presName="Name30" presStyleCnt="0"/>
      <dgm:spPr/>
      <dgm:t>
        <a:bodyPr/>
        <a:lstStyle/>
        <a:p>
          <a:endParaRPr lang="en-US"/>
        </a:p>
      </dgm:t>
    </dgm:pt>
    <dgm:pt modelId="{8D0E4DF1-A0C9-42DF-A3E3-78A82524A37F}" type="pres">
      <dgm:prSet presAssocID="{84E28953-B40E-45A9-BEB8-CCC9910F89FC}" presName="level2Shape" presStyleLbl="node3" presStyleIdx="2" presStyleCnt="4"/>
      <dgm:spPr/>
      <dgm:t>
        <a:bodyPr/>
        <a:lstStyle/>
        <a:p>
          <a:endParaRPr lang="en-US"/>
        </a:p>
      </dgm:t>
    </dgm:pt>
    <dgm:pt modelId="{6BBA4617-0654-484C-8D0F-17C38D5DC060}" type="pres">
      <dgm:prSet presAssocID="{84E28953-B40E-45A9-BEB8-CCC9910F89FC}" presName="hierChild3" presStyleCnt="0"/>
      <dgm:spPr/>
      <dgm:t>
        <a:bodyPr/>
        <a:lstStyle/>
        <a:p>
          <a:endParaRPr lang="en-US"/>
        </a:p>
      </dgm:t>
    </dgm:pt>
    <dgm:pt modelId="{40609033-9502-4D15-AA57-05446325AF83}" type="pres">
      <dgm:prSet presAssocID="{1C4DCF01-1841-44B4-8F2A-836E05AC33A4}" presName="Name25" presStyleLbl="parChTrans1D4" presStyleIdx="4" presStyleCnt="8"/>
      <dgm:spPr/>
      <dgm:t>
        <a:bodyPr/>
        <a:lstStyle/>
        <a:p>
          <a:endParaRPr lang="en-US"/>
        </a:p>
      </dgm:t>
    </dgm:pt>
    <dgm:pt modelId="{DFB96C30-9C6D-422B-A8E0-5866BC7E6311}" type="pres">
      <dgm:prSet presAssocID="{1C4DCF01-1841-44B4-8F2A-836E05AC33A4}" presName="connTx" presStyleLbl="parChTrans1D4" presStyleIdx="4" presStyleCnt="8"/>
      <dgm:spPr/>
      <dgm:t>
        <a:bodyPr/>
        <a:lstStyle/>
        <a:p>
          <a:endParaRPr lang="en-US"/>
        </a:p>
      </dgm:t>
    </dgm:pt>
    <dgm:pt modelId="{B94D615B-5433-4410-B948-CB31D59A5290}" type="pres">
      <dgm:prSet presAssocID="{C6E3DE91-BC3E-4845-BDFF-C79394E0089B}" presName="Name30" presStyleCnt="0"/>
      <dgm:spPr/>
      <dgm:t>
        <a:bodyPr/>
        <a:lstStyle/>
        <a:p>
          <a:endParaRPr lang="en-US"/>
        </a:p>
      </dgm:t>
    </dgm:pt>
    <dgm:pt modelId="{B82E5C17-F3DF-499D-B753-6F78B45B990D}" type="pres">
      <dgm:prSet presAssocID="{C6E3DE91-BC3E-4845-BDFF-C79394E0089B}" presName="level2Shape" presStyleLbl="node4" presStyleIdx="4" presStyleCnt="8"/>
      <dgm:spPr/>
      <dgm:t>
        <a:bodyPr/>
        <a:lstStyle/>
        <a:p>
          <a:endParaRPr lang="en-US"/>
        </a:p>
      </dgm:t>
    </dgm:pt>
    <dgm:pt modelId="{33C23F0C-7533-4D75-846D-5F87443903BD}" type="pres">
      <dgm:prSet presAssocID="{C6E3DE91-BC3E-4845-BDFF-C79394E0089B}" presName="hierChild3" presStyleCnt="0"/>
      <dgm:spPr/>
      <dgm:t>
        <a:bodyPr/>
        <a:lstStyle/>
        <a:p>
          <a:endParaRPr lang="en-US"/>
        </a:p>
      </dgm:t>
    </dgm:pt>
    <dgm:pt modelId="{1E19EC54-DB40-4CC9-950C-00051B13248B}" type="pres">
      <dgm:prSet presAssocID="{516C03F8-8927-4596-A195-DD75A66E91AF}" presName="Name25" presStyleLbl="parChTrans1D4" presStyleIdx="5" presStyleCnt="8"/>
      <dgm:spPr/>
      <dgm:t>
        <a:bodyPr/>
        <a:lstStyle/>
        <a:p>
          <a:endParaRPr lang="en-US"/>
        </a:p>
      </dgm:t>
    </dgm:pt>
    <dgm:pt modelId="{05344F7E-818F-493C-9F95-2CDEBEBE8E48}" type="pres">
      <dgm:prSet presAssocID="{516C03F8-8927-4596-A195-DD75A66E91AF}" presName="connTx" presStyleLbl="parChTrans1D4" presStyleIdx="5" presStyleCnt="8"/>
      <dgm:spPr/>
      <dgm:t>
        <a:bodyPr/>
        <a:lstStyle/>
        <a:p>
          <a:endParaRPr lang="en-US"/>
        </a:p>
      </dgm:t>
    </dgm:pt>
    <dgm:pt modelId="{29F71FD2-71BE-45ED-AA69-B943B09F2461}" type="pres">
      <dgm:prSet presAssocID="{507440C1-0C28-44A2-8734-D91F403D3D13}" presName="Name30" presStyleCnt="0"/>
      <dgm:spPr/>
      <dgm:t>
        <a:bodyPr/>
        <a:lstStyle/>
        <a:p>
          <a:endParaRPr lang="en-US"/>
        </a:p>
      </dgm:t>
    </dgm:pt>
    <dgm:pt modelId="{448D6AA0-A376-4641-832F-6805D2AEC194}" type="pres">
      <dgm:prSet presAssocID="{507440C1-0C28-44A2-8734-D91F403D3D13}" presName="level2Shape" presStyleLbl="node4" presStyleIdx="5" presStyleCnt="8"/>
      <dgm:spPr/>
      <dgm:t>
        <a:bodyPr/>
        <a:lstStyle/>
        <a:p>
          <a:endParaRPr lang="en-US"/>
        </a:p>
      </dgm:t>
    </dgm:pt>
    <dgm:pt modelId="{9995015E-A3C4-4777-9704-837F2C439612}" type="pres">
      <dgm:prSet presAssocID="{507440C1-0C28-44A2-8734-D91F403D3D13}" presName="hierChild3" presStyleCnt="0"/>
      <dgm:spPr/>
      <dgm:t>
        <a:bodyPr/>
        <a:lstStyle/>
        <a:p>
          <a:endParaRPr lang="en-US"/>
        </a:p>
      </dgm:t>
    </dgm:pt>
    <dgm:pt modelId="{73DAA1C5-5E6D-4C8D-9D69-5239BEEDB154}" type="pres">
      <dgm:prSet presAssocID="{085257F0-D7BE-4909-842A-6AD947A82FB4}" presName="Name25" presStyleLbl="parChTrans1D3" presStyleIdx="3" presStyleCnt="4"/>
      <dgm:spPr/>
      <dgm:t>
        <a:bodyPr/>
        <a:lstStyle/>
        <a:p>
          <a:endParaRPr lang="en-US"/>
        </a:p>
      </dgm:t>
    </dgm:pt>
    <dgm:pt modelId="{85E27555-163E-4BAC-B063-77A94992DD1E}" type="pres">
      <dgm:prSet presAssocID="{085257F0-D7BE-4909-842A-6AD947A82FB4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812A200-58EC-484D-8AFD-ECEE4B93D7F4}" type="pres">
      <dgm:prSet presAssocID="{C91F9D12-9716-4147-B81D-8FFF047993F2}" presName="Name30" presStyleCnt="0"/>
      <dgm:spPr/>
      <dgm:t>
        <a:bodyPr/>
        <a:lstStyle/>
        <a:p>
          <a:endParaRPr lang="en-US"/>
        </a:p>
      </dgm:t>
    </dgm:pt>
    <dgm:pt modelId="{49B99DF8-3DD2-47B7-8679-3EE798B77AA6}" type="pres">
      <dgm:prSet presAssocID="{C91F9D12-9716-4147-B81D-8FFF047993F2}" presName="level2Shape" presStyleLbl="node3" presStyleIdx="3" presStyleCnt="4"/>
      <dgm:spPr/>
      <dgm:t>
        <a:bodyPr/>
        <a:lstStyle/>
        <a:p>
          <a:endParaRPr lang="en-US"/>
        </a:p>
      </dgm:t>
    </dgm:pt>
    <dgm:pt modelId="{9B313DAE-CD5C-40AE-89C7-ACC20D21D656}" type="pres">
      <dgm:prSet presAssocID="{C91F9D12-9716-4147-B81D-8FFF047993F2}" presName="hierChild3" presStyleCnt="0"/>
      <dgm:spPr/>
      <dgm:t>
        <a:bodyPr/>
        <a:lstStyle/>
        <a:p>
          <a:endParaRPr lang="en-US"/>
        </a:p>
      </dgm:t>
    </dgm:pt>
    <dgm:pt modelId="{D56DFC30-A988-4800-8887-9BFD681E6AC4}" type="pres">
      <dgm:prSet presAssocID="{C550B5A0-A3BA-48FB-9EF8-3B12FD71D289}" presName="Name25" presStyleLbl="parChTrans1D4" presStyleIdx="6" presStyleCnt="8"/>
      <dgm:spPr/>
      <dgm:t>
        <a:bodyPr/>
        <a:lstStyle/>
        <a:p>
          <a:endParaRPr lang="en-US"/>
        </a:p>
      </dgm:t>
    </dgm:pt>
    <dgm:pt modelId="{97029E98-A43F-4E07-96A7-49814ECC930E}" type="pres">
      <dgm:prSet presAssocID="{C550B5A0-A3BA-48FB-9EF8-3B12FD71D289}" presName="connTx" presStyleLbl="parChTrans1D4" presStyleIdx="6" presStyleCnt="8"/>
      <dgm:spPr/>
      <dgm:t>
        <a:bodyPr/>
        <a:lstStyle/>
        <a:p>
          <a:endParaRPr lang="en-US"/>
        </a:p>
      </dgm:t>
    </dgm:pt>
    <dgm:pt modelId="{C7832BC5-B518-48FB-BDFA-0B2249B7536E}" type="pres">
      <dgm:prSet presAssocID="{7C0F5A0E-EBAC-470E-97AF-2133F0ECE66A}" presName="Name30" presStyleCnt="0"/>
      <dgm:spPr/>
      <dgm:t>
        <a:bodyPr/>
        <a:lstStyle/>
        <a:p>
          <a:endParaRPr lang="en-US"/>
        </a:p>
      </dgm:t>
    </dgm:pt>
    <dgm:pt modelId="{4D3B2E1C-4586-4DCC-BDFD-A05C8D26A079}" type="pres">
      <dgm:prSet presAssocID="{7C0F5A0E-EBAC-470E-97AF-2133F0ECE66A}" presName="level2Shape" presStyleLbl="node4" presStyleIdx="6" presStyleCnt="8"/>
      <dgm:spPr/>
      <dgm:t>
        <a:bodyPr/>
        <a:lstStyle/>
        <a:p>
          <a:endParaRPr lang="en-US"/>
        </a:p>
      </dgm:t>
    </dgm:pt>
    <dgm:pt modelId="{B3105494-BDBF-4AFC-9A03-6658D0C838F3}" type="pres">
      <dgm:prSet presAssocID="{7C0F5A0E-EBAC-470E-97AF-2133F0ECE66A}" presName="hierChild3" presStyleCnt="0"/>
      <dgm:spPr/>
      <dgm:t>
        <a:bodyPr/>
        <a:lstStyle/>
        <a:p>
          <a:endParaRPr lang="en-US"/>
        </a:p>
      </dgm:t>
    </dgm:pt>
    <dgm:pt modelId="{744FD431-4F0F-4DF1-AB3C-DCBE4C67E1DD}" type="pres">
      <dgm:prSet presAssocID="{0C7A04E5-0E56-4DB2-998E-1FB8ADA0A436}" presName="Name25" presStyleLbl="parChTrans1D4" presStyleIdx="7" presStyleCnt="8"/>
      <dgm:spPr/>
      <dgm:t>
        <a:bodyPr/>
        <a:lstStyle/>
        <a:p>
          <a:endParaRPr lang="en-US"/>
        </a:p>
      </dgm:t>
    </dgm:pt>
    <dgm:pt modelId="{D1FEAE53-7100-4107-B1C1-FC94CD341F33}" type="pres">
      <dgm:prSet presAssocID="{0C7A04E5-0E56-4DB2-998E-1FB8ADA0A436}" presName="connTx" presStyleLbl="parChTrans1D4" presStyleIdx="7" presStyleCnt="8"/>
      <dgm:spPr/>
      <dgm:t>
        <a:bodyPr/>
        <a:lstStyle/>
        <a:p>
          <a:endParaRPr lang="en-US"/>
        </a:p>
      </dgm:t>
    </dgm:pt>
    <dgm:pt modelId="{CA9B7274-1AE3-4737-BA33-2A342C7F4B42}" type="pres">
      <dgm:prSet presAssocID="{A3F08FCE-8159-432B-9CFB-78C3B64A0F8D}" presName="Name30" presStyleCnt="0"/>
      <dgm:spPr/>
      <dgm:t>
        <a:bodyPr/>
        <a:lstStyle/>
        <a:p>
          <a:endParaRPr lang="en-US"/>
        </a:p>
      </dgm:t>
    </dgm:pt>
    <dgm:pt modelId="{07CE753E-4E4A-402D-9DF9-5A5584D5FF05}" type="pres">
      <dgm:prSet presAssocID="{A3F08FCE-8159-432B-9CFB-78C3B64A0F8D}" presName="level2Shape" presStyleLbl="node4" presStyleIdx="7" presStyleCnt="8"/>
      <dgm:spPr/>
      <dgm:t>
        <a:bodyPr/>
        <a:lstStyle/>
        <a:p>
          <a:endParaRPr lang="en-US"/>
        </a:p>
      </dgm:t>
    </dgm:pt>
    <dgm:pt modelId="{9857DD44-2A93-4105-A5AB-22F40AE7A484}" type="pres">
      <dgm:prSet presAssocID="{A3F08FCE-8159-432B-9CFB-78C3B64A0F8D}" presName="hierChild3" presStyleCnt="0"/>
      <dgm:spPr/>
      <dgm:t>
        <a:bodyPr/>
        <a:lstStyle/>
        <a:p>
          <a:endParaRPr lang="en-US"/>
        </a:p>
      </dgm:t>
    </dgm:pt>
    <dgm:pt modelId="{6E3C1329-AF88-4782-A5A1-E4BD801324F1}" type="pres">
      <dgm:prSet presAssocID="{F0CDD45E-EE47-48D0-9CD0-7A9E40803928}" presName="bgShapesFlow" presStyleCnt="0"/>
      <dgm:spPr/>
      <dgm:t>
        <a:bodyPr/>
        <a:lstStyle/>
        <a:p>
          <a:endParaRPr lang="en-US"/>
        </a:p>
      </dgm:t>
    </dgm:pt>
  </dgm:ptLst>
  <dgm:cxnLst>
    <dgm:cxn modelId="{798296FA-2E14-46C1-9965-62DC270EA869}" srcId="{AC4AB6F1-EBBB-4054-8B76-F0B27C9997A1}" destId="{6D432736-059C-4576-B547-F6AD2AB11FFB}" srcOrd="1" destOrd="0" parTransId="{0E313258-E648-477E-844C-EE7D7962FE8E}" sibTransId="{75622245-F428-498D-8458-DAC555B1E7AD}"/>
    <dgm:cxn modelId="{43176913-CE9D-45F0-87F0-98AE3FA5D935}" type="presOf" srcId="{55691313-DB80-44AF-AACF-9C622F29EFC2}" destId="{42688506-77AC-4E22-AE79-19FC97638B4A}" srcOrd="1" destOrd="0" presId="urn:microsoft.com/office/officeart/2005/8/layout/hierarchy5"/>
    <dgm:cxn modelId="{F488B11E-B00B-4A7D-A218-DF30DDDB0899}" type="presOf" srcId="{7C0F5A0E-EBAC-470E-97AF-2133F0ECE66A}" destId="{4D3B2E1C-4586-4DCC-BDFD-A05C8D26A079}" srcOrd="0" destOrd="0" presId="urn:microsoft.com/office/officeart/2005/8/layout/hierarchy5"/>
    <dgm:cxn modelId="{9EB67B1D-F943-492A-8134-8CB69C474A22}" srcId="{068FFAB2-FC71-4BFA-9B32-3A7D39EF3B18}" destId="{B032A520-4513-47CD-B298-97C23314F6F2}" srcOrd="1" destOrd="0" parTransId="{362B8CD0-E92E-4011-BACA-2A9233A465C3}" sibTransId="{F2BE08C9-B39B-4BCA-99BC-CBA70C66F476}"/>
    <dgm:cxn modelId="{1A7FC234-F9DB-4862-9424-A47BA0F1BFFF}" srcId="{6D432736-059C-4576-B547-F6AD2AB11FFB}" destId="{7B70BFDF-4B09-4588-9C3A-37074C081382}" srcOrd="0" destOrd="0" parTransId="{55691313-DB80-44AF-AACF-9C622F29EFC2}" sibTransId="{075EA7B9-30E2-4F73-AE41-4C4420FE67B8}"/>
    <dgm:cxn modelId="{58934332-2747-4F39-AD67-8FC3E9EC35AE}" type="presOf" srcId="{C91F9D12-9716-4147-B81D-8FFF047993F2}" destId="{49B99DF8-3DD2-47B7-8679-3EE798B77AA6}" srcOrd="0" destOrd="0" presId="urn:microsoft.com/office/officeart/2005/8/layout/hierarchy5"/>
    <dgm:cxn modelId="{7B119B43-F5E7-4D8C-85BD-AA30322B9AEE}" type="presOf" srcId="{1C4DCF01-1841-44B4-8F2A-836E05AC33A4}" destId="{40609033-9502-4D15-AA57-05446325AF83}" srcOrd="0" destOrd="0" presId="urn:microsoft.com/office/officeart/2005/8/layout/hierarchy5"/>
    <dgm:cxn modelId="{BE303545-DB9B-4842-B526-D129C7EA9AE5}" srcId="{B032A520-4513-47CD-B298-97C23314F6F2}" destId="{C91F9D12-9716-4147-B81D-8FFF047993F2}" srcOrd="1" destOrd="0" parTransId="{085257F0-D7BE-4909-842A-6AD947A82FB4}" sibTransId="{A15795A9-A823-4D80-900B-3D78016C048F}"/>
    <dgm:cxn modelId="{8D15A930-9A30-453C-9A8A-9C64254FE18E}" type="presOf" srcId="{6D432736-059C-4576-B547-F6AD2AB11FFB}" destId="{00021E90-B0F6-4518-B95F-A869D79EEFF9}" srcOrd="0" destOrd="0" presId="urn:microsoft.com/office/officeart/2005/8/layout/hierarchy5"/>
    <dgm:cxn modelId="{7733BCC8-4B79-4EA8-9560-C9DBB913DE8F}" type="presOf" srcId="{CD167548-1AC8-41FB-B26F-C2979C6F4A89}" destId="{0024D02B-5AF3-4FEC-AA84-70FB263C984D}" srcOrd="0" destOrd="0" presId="urn:microsoft.com/office/officeart/2005/8/layout/hierarchy5"/>
    <dgm:cxn modelId="{6CEDF458-544E-4246-A6E1-4D8B9236D5B1}" type="presOf" srcId="{6B560ADE-5C5A-4E6C-A85D-D7257C9314E5}" destId="{30FA819A-FC0E-4E5E-BF5A-000456B853D0}" srcOrd="0" destOrd="0" presId="urn:microsoft.com/office/officeart/2005/8/layout/hierarchy5"/>
    <dgm:cxn modelId="{57477DD0-8E19-4A05-8A81-797A80AF9A97}" type="presOf" srcId="{0E313258-E648-477E-844C-EE7D7962FE8E}" destId="{42F3D39B-46FC-4680-8D40-127F5A788362}" srcOrd="0" destOrd="0" presId="urn:microsoft.com/office/officeart/2005/8/layout/hierarchy5"/>
    <dgm:cxn modelId="{7EB718AB-1A43-41AD-8A44-D3386D311499}" type="presOf" srcId="{ADD54F61-8EA1-4A38-A43B-87A341403964}" destId="{7B9565EA-2AFF-4EFA-B379-E4EAE0C45365}" srcOrd="0" destOrd="0" presId="urn:microsoft.com/office/officeart/2005/8/layout/hierarchy5"/>
    <dgm:cxn modelId="{5C1147FA-5575-4DEB-ADBF-1DC26F23E29C}" type="presOf" srcId="{55691313-DB80-44AF-AACF-9C622F29EFC2}" destId="{062CA80E-B047-4E0E-A898-0F8662A4B988}" srcOrd="0" destOrd="0" presId="urn:microsoft.com/office/officeart/2005/8/layout/hierarchy5"/>
    <dgm:cxn modelId="{5B6E6C81-E80E-48F4-81CD-6F09E74B65F9}" srcId="{84E28953-B40E-45A9-BEB8-CCC9910F89FC}" destId="{C6E3DE91-BC3E-4845-BDFF-C79394E0089B}" srcOrd="0" destOrd="0" parTransId="{1C4DCF01-1841-44B4-8F2A-836E05AC33A4}" sibTransId="{5DF0B14D-EB4C-48D6-BC63-C09E3FD86464}"/>
    <dgm:cxn modelId="{FDFF1446-901F-4924-B993-2F2289AB64FA}" type="presOf" srcId="{7B70BFDF-4B09-4588-9C3A-37074C081382}" destId="{85EF8228-B678-424D-ADD0-0570F1571124}" srcOrd="0" destOrd="0" presId="urn:microsoft.com/office/officeart/2005/8/layout/hierarchy5"/>
    <dgm:cxn modelId="{64ED8C45-FFD6-4E46-87A2-5E7BE6060CF6}" type="presOf" srcId="{068FFAB2-FC71-4BFA-9B32-3A7D39EF3B18}" destId="{E97A092B-E052-4BF1-AD49-AB1476AD227E}" srcOrd="0" destOrd="0" presId="urn:microsoft.com/office/officeart/2005/8/layout/hierarchy5"/>
    <dgm:cxn modelId="{E2E0A503-DF94-456B-82B6-7C5ADDD05CB6}" type="presOf" srcId="{085257F0-D7BE-4909-842A-6AD947A82FB4}" destId="{73DAA1C5-5E6D-4C8D-9D69-5239BEEDB154}" srcOrd="0" destOrd="0" presId="urn:microsoft.com/office/officeart/2005/8/layout/hierarchy5"/>
    <dgm:cxn modelId="{49FC6FCD-ACB8-4FC4-A880-F3F1874D31F8}" type="presOf" srcId="{ADD54F61-8EA1-4A38-A43B-87A341403964}" destId="{4F2E870C-7881-4228-88EC-832C6A737D02}" srcOrd="1" destOrd="0" presId="urn:microsoft.com/office/officeart/2005/8/layout/hierarchy5"/>
    <dgm:cxn modelId="{1B6BA9EA-AACF-49E8-860A-413669E1BA65}" type="presOf" srcId="{362B8CD0-E92E-4011-BACA-2A9233A465C3}" destId="{5E3BE7E8-7052-4187-9063-A11686ECBFB9}" srcOrd="1" destOrd="0" presId="urn:microsoft.com/office/officeart/2005/8/layout/hierarchy5"/>
    <dgm:cxn modelId="{173B151E-62E5-4E14-AF14-78605D8D1978}" srcId="{AC4AB6F1-EBBB-4054-8B76-F0B27C9997A1}" destId="{6B560ADE-5C5A-4E6C-A85D-D7257C9314E5}" srcOrd="0" destOrd="0" parTransId="{AFECB66A-1B1E-4B74-BA4B-67D61779A2BB}" sibTransId="{18F013A4-8D67-4F0B-8D77-3637222DDB1F}"/>
    <dgm:cxn modelId="{32B4D2C4-7CDF-4E42-AA62-CD07BE8EBDC6}" type="presOf" srcId="{1C4DCF01-1841-44B4-8F2A-836E05AC33A4}" destId="{DFB96C30-9C6D-422B-A8E0-5866BC7E6311}" srcOrd="1" destOrd="0" presId="urn:microsoft.com/office/officeart/2005/8/layout/hierarchy5"/>
    <dgm:cxn modelId="{D6959CF3-DFB7-44DB-ACFE-9C06C8CAC6E8}" type="presOf" srcId="{AFECB66A-1B1E-4B74-BA4B-67D61779A2BB}" destId="{7B0A258E-4469-46AF-B312-9EDBD809B661}" srcOrd="1" destOrd="0" presId="urn:microsoft.com/office/officeart/2005/8/layout/hierarchy5"/>
    <dgm:cxn modelId="{EE068E2D-0025-49F3-B3F6-1FEC6FC5BFFC}" type="presOf" srcId="{362B8CD0-E92E-4011-BACA-2A9233A465C3}" destId="{64BB7143-AE0A-4757-9935-CC5D45DDC3F8}" srcOrd="0" destOrd="0" presId="urn:microsoft.com/office/officeart/2005/8/layout/hierarchy5"/>
    <dgm:cxn modelId="{5EA99281-0DEA-4FDF-8655-F326C5154B31}" type="presOf" srcId="{0C7A04E5-0E56-4DB2-998E-1FB8ADA0A436}" destId="{D1FEAE53-7100-4107-B1C1-FC94CD341F33}" srcOrd="1" destOrd="0" presId="urn:microsoft.com/office/officeart/2005/8/layout/hierarchy5"/>
    <dgm:cxn modelId="{957A88D4-8E06-4129-9638-C325CF153C17}" type="presOf" srcId="{A3F08FCE-8159-432B-9CFB-78C3B64A0F8D}" destId="{07CE753E-4E4A-402D-9DF9-5A5584D5FF05}" srcOrd="0" destOrd="0" presId="urn:microsoft.com/office/officeart/2005/8/layout/hierarchy5"/>
    <dgm:cxn modelId="{38AAF59D-5BC2-41F9-854F-DC8DF96D44D4}" type="presOf" srcId="{84E28953-B40E-45A9-BEB8-CCC9910F89FC}" destId="{8D0E4DF1-A0C9-42DF-A3E3-78A82524A37F}" srcOrd="0" destOrd="0" presId="urn:microsoft.com/office/officeart/2005/8/layout/hierarchy5"/>
    <dgm:cxn modelId="{DF225497-2E51-4952-B506-30606CAEDF0E}" srcId="{6B560ADE-5C5A-4E6C-A85D-D7257C9314E5}" destId="{3C6D7D50-CF00-4F26-BA15-9F4732B14FD7}" srcOrd="1" destOrd="0" parTransId="{CD167548-1AC8-41FB-B26F-C2979C6F4A89}" sibTransId="{241406C7-0A87-4D04-A3D1-C1EC4552CB99}"/>
    <dgm:cxn modelId="{F6A1FA66-F30E-402E-B33A-36A2B8879513}" type="presOf" srcId="{C6E3DE91-BC3E-4845-BDFF-C79394E0089B}" destId="{B82E5C17-F3DF-499D-B753-6F78B45B990D}" srcOrd="0" destOrd="0" presId="urn:microsoft.com/office/officeart/2005/8/layout/hierarchy5"/>
    <dgm:cxn modelId="{F8D8D5EF-5DBB-452E-9060-406E1106E10F}" type="presOf" srcId="{516C03F8-8927-4596-A195-DD75A66E91AF}" destId="{05344F7E-818F-493C-9F95-2CDEBEBE8E48}" srcOrd="1" destOrd="0" presId="urn:microsoft.com/office/officeart/2005/8/layout/hierarchy5"/>
    <dgm:cxn modelId="{D4A86DA5-A230-4A45-B9E0-2E9E828C1433}" type="presOf" srcId="{CD167548-1AC8-41FB-B26F-C2979C6F4A89}" destId="{74563796-2169-4D8A-9A94-C8E97C75EE5A}" srcOrd="1" destOrd="0" presId="urn:microsoft.com/office/officeart/2005/8/layout/hierarchy5"/>
    <dgm:cxn modelId="{4F1768A9-2759-49A7-A5A3-F0FA608CFA56}" srcId="{068FFAB2-FC71-4BFA-9B32-3A7D39EF3B18}" destId="{AC4AB6F1-EBBB-4054-8B76-F0B27C9997A1}" srcOrd="0" destOrd="0" parTransId="{ADD54F61-8EA1-4A38-A43B-87A341403964}" sibTransId="{A1751E9D-E5A9-4501-811F-8997B172823F}"/>
    <dgm:cxn modelId="{DA186195-E945-483D-B527-08A941CCA635}" srcId="{C91F9D12-9716-4147-B81D-8FFF047993F2}" destId="{A3F08FCE-8159-432B-9CFB-78C3B64A0F8D}" srcOrd="1" destOrd="0" parTransId="{0C7A04E5-0E56-4DB2-998E-1FB8ADA0A436}" sibTransId="{4E1BFC90-570D-42F0-8EF9-68457A40A0AA}"/>
    <dgm:cxn modelId="{F5D47CB8-3BA9-4508-BE76-E9DCEAB4552A}" type="presOf" srcId="{507440C1-0C28-44A2-8734-D91F403D3D13}" destId="{448D6AA0-A376-4641-832F-6805D2AEC194}" srcOrd="0" destOrd="0" presId="urn:microsoft.com/office/officeart/2005/8/layout/hierarchy5"/>
    <dgm:cxn modelId="{4DBB3BD6-08B9-4E0E-A011-C0A7D63CC4B4}" type="presOf" srcId="{516C03F8-8927-4596-A195-DD75A66E91AF}" destId="{1E19EC54-DB40-4CC9-950C-00051B13248B}" srcOrd="0" destOrd="0" presId="urn:microsoft.com/office/officeart/2005/8/layout/hierarchy5"/>
    <dgm:cxn modelId="{E1D1B927-2DAB-4921-B1FE-B23EFE0C0BD6}" srcId="{6B560ADE-5C5A-4E6C-A85D-D7257C9314E5}" destId="{28C9CB5A-FC04-4A54-8C4F-5C1D26E6A6DE}" srcOrd="0" destOrd="0" parTransId="{8185C319-F91E-4052-94BC-B2D3D30C80C5}" sibTransId="{40B7CC3E-CE10-4D5E-B1AB-FB5521D76D53}"/>
    <dgm:cxn modelId="{17F65A98-672E-4033-A483-CA01692D31D1}" type="presOf" srcId="{085257F0-D7BE-4909-842A-6AD947A82FB4}" destId="{85E27555-163E-4BAC-B063-77A94992DD1E}" srcOrd="1" destOrd="0" presId="urn:microsoft.com/office/officeart/2005/8/layout/hierarchy5"/>
    <dgm:cxn modelId="{468BC6BF-DD53-4C10-BDAA-23282B7BC766}" type="presOf" srcId="{F0CDD45E-EE47-48D0-9CD0-7A9E40803928}" destId="{BF22F581-7AF3-4599-9C3D-C004E708354F}" srcOrd="0" destOrd="0" presId="urn:microsoft.com/office/officeart/2005/8/layout/hierarchy5"/>
    <dgm:cxn modelId="{4CCFFD16-C4BF-4945-ABAF-3EE7DC889184}" type="presOf" srcId="{0E313258-E648-477E-844C-EE7D7962FE8E}" destId="{D1551784-C477-4887-8425-EBB22A791403}" srcOrd="1" destOrd="0" presId="urn:microsoft.com/office/officeart/2005/8/layout/hierarchy5"/>
    <dgm:cxn modelId="{16EC449A-E028-4F99-9B3A-A70FA8530886}" type="presOf" srcId="{8185C319-F91E-4052-94BC-B2D3D30C80C5}" destId="{30BD065F-8E05-436B-8509-8C5D82C7493C}" srcOrd="0" destOrd="0" presId="urn:microsoft.com/office/officeart/2005/8/layout/hierarchy5"/>
    <dgm:cxn modelId="{4143F03B-ADC4-47AE-A5D9-414FF906FC6E}" srcId="{84E28953-B40E-45A9-BEB8-CCC9910F89FC}" destId="{507440C1-0C28-44A2-8734-D91F403D3D13}" srcOrd="1" destOrd="0" parTransId="{516C03F8-8927-4596-A195-DD75A66E91AF}" sibTransId="{5C3741CD-FF88-4825-BAE8-3AD555DC97D4}"/>
    <dgm:cxn modelId="{4E1EEDF6-60B3-402C-BBE6-88D8524B0B89}" type="presOf" srcId="{3C6D7D50-CF00-4F26-BA15-9F4732B14FD7}" destId="{0F789A30-F990-4089-9CD4-A6D555B1B3FF}" srcOrd="0" destOrd="0" presId="urn:microsoft.com/office/officeart/2005/8/layout/hierarchy5"/>
    <dgm:cxn modelId="{29AC0DFD-EF03-40D1-A100-61C8B9B94E01}" type="presOf" srcId="{6E2D9A44-3617-4DC6-94C1-31FC3BCB8766}" destId="{7E1A0623-994F-4438-913D-04CFF98BB11A}" srcOrd="1" destOrd="0" presId="urn:microsoft.com/office/officeart/2005/8/layout/hierarchy5"/>
    <dgm:cxn modelId="{D1A2E9E9-D4E8-4111-B139-272DE483ECCF}" type="presOf" srcId="{AFECB66A-1B1E-4B74-BA4B-67D61779A2BB}" destId="{B7D6230E-CE3B-45BA-854D-710415557BE3}" srcOrd="0" destOrd="0" presId="urn:microsoft.com/office/officeart/2005/8/layout/hierarchy5"/>
    <dgm:cxn modelId="{DC54A2F2-0F76-4D5C-8022-A172D37130FE}" type="presOf" srcId="{AC4AB6F1-EBBB-4054-8B76-F0B27C9997A1}" destId="{124915D3-79AF-4CF3-9021-44CC698AB8DB}" srcOrd="0" destOrd="0" presId="urn:microsoft.com/office/officeart/2005/8/layout/hierarchy5"/>
    <dgm:cxn modelId="{026E329A-FF87-4F5D-BEAF-DE2EAC739DA0}" type="presOf" srcId="{C550B5A0-A3BA-48FB-9EF8-3B12FD71D289}" destId="{97029E98-A43F-4E07-96A7-49814ECC930E}" srcOrd="1" destOrd="0" presId="urn:microsoft.com/office/officeart/2005/8/layout/hierarchy5"/>
    <dgm:cxn modelId="{289FC243-4D98-4445-AEFF-7752D7DFA829}" type="presOf" srcId="{28C9CB5A-FC04-4A54-8C4F-5C1D26E6A6DE}" destId="{D9E3DCE9-96E7-42B7-BB41-D4C91B19DA10}" srcOrd="0" destOrd="0" presId="urn:microsoft.com/office/officeart/2005/8/layout/hierarchy5"/>
    <dgm:cxn modelId="{6013F700-E4DB-449F-8AB1-DD5D15B90FD4}" type="presOf" srcId="{C550B5A0-A3BA-48FB-9EF8-3B12FD71D289}" destId="{D56DFC30-A988-4800-8887-9BFD681E6AC4}" srcOrd="0" destOrd="0" presId="urn:microsoft.com/office/officeart/2005/8/layout/hierarchy5"/>
    <dgm:cxn modelId="{3547301D-40D1-428A-A049-89A1140E1487}" srcId="{F0CDD45E-EE47-48D0-9CD0-7A9E40803928}" destId="{068FFAB2-FC71-4BFA-9B32-3A7D39EF3B18}" srcOrd="0" destOrd="0" parTransId="{76466C66-C017-4FBE-87EC-FB6E3BB7E768}" sibTransId="{3F57C33C-7CD3-4CAB-B22E-97B26593FB9D}"/>
    <dgm:cxn modelId="{30B9B61B-234D-43B5-8560-8D61BE79299E}" srcId="{6D432736-059C-4576-B547-F6AD2AB11FFB}" destId="{7BF34322-E64F-47C4-95E6-29A621876311}" srcOrd="1" destOrd="0" parTransId="{FE677C01-D9E4-4E73-966B-BC0A4E3BF702}" sibTransId="{D19ACEF6-8C79-4860-A853-D44DA46C33D9}"/>
    <dgm:cxn modelId="{896B0689-52C3-41BF-B512-1FB910B2ED8B}" type="presOf" srcId="{FE677C01-D9E4-4E73-966B-BC0A4E3BF702}" destId="{DB9DC739-C99D-4BB5-96D8-B075A2DDA527}" srcOrd="1" destOrd="0" presId="urn:microsoft.com/office/officeart/2005/8/layout/hierarchy5"/>
    <dgm:cxn modelId="{15F4E39D-0D8D-44EB-9FB7-CBB75D396413}" type="presOf" srcId="{6E2D9A44-3617-4DC6-94C1-31FC3BCB8766}" destId="{5BC9BD5F-88D2-4B7B-A83C-E6078370BB8A}" srcOrd="0" destOrd="0" presId="urn:microsoft.com/office/officeart/2005/8/layout/hierarchy5"/>
    <dgm:cxn modelId="{EFFA723B-502B-4A9E-ABB3-7EA6D0DE0880}" srcId="{B032A520-4513-47CD-B298-97C23314F6F2}" destId="{84E28953-B40E-45A9-BEB8-CCC9910F89FC}" srcOrd="0" destOrd="0" parTransId="{6E2D9A44-3617-4DC6-94C1-31FC3BCB8766}" sibTransId="{B64C190B-E44D-4DB4-ABA5-37E78693F1F5}"/>
    <dgm:cxn modelId="{2528BEE8-1534-4872-919E-224F8166CB88}" type="presOf" srcId="{0C7A04E5-0E56-4DB2-998E-1FB8ADA0A436}" destId="{744FD431-4F0F-4DF1-AB3C-DCBE4C67E1DD}" srcOrd="0" destOrd="0" presId="urn:microsoft.com/office/officeart/2005/8/layout/hierarchy5"/>
    <dgm:cxn modelId="{DB6A016A-366A-4C36-A92D-17CFC27BF598}" type="presOf" srcId="{FE677C01-D9E4-4E73-966B-BC0A4E3BF702}" destId="{DB5DFBFC-0380-4253-8692-ECAAA1737025}" srcOrd="0" destOrd="0" presId="urn:microsoft.com/office/officeart/2005/8/layout/hierarchy5"/>
    <dgm:cxn modelId="{38021120-772D-4F4F-9AA3-0487D5EAE975}" type="presOf" srcId="{7BF34322-E64F-47C4-95E6-29A621876311}" destId="{F6B06CA5-42C8-4EBB-BC98-F50D689828AF}" srcOrd="0" destOrd="0" presId="urn:microsoft.com/office/officeart/2005/8/layout/hierarchy5"/>
    <dgm:cxn modelId="{3332787D-715F-486A-9096-8EFCD91E5567}" srcId="{C91F9D12-9716-4147-B81D-8FFF047993F2}" destId="{7C0F5A0E-EBAC-470E-97AF-2133F0ECE66A}" srcOrd="0" destOrd="0" parTransId="{C550B5A0-A3BA-48FB-9EF8-3B12FD71D289}" sibTransId="{054644F1-FE83-405F-81EB-B064E4B7BC63}"/>
    <dgm:cxn modelId="{4F3287F7-B6C7-4BE2-A8C7-0756E6FA1DAD}" type="presOf" srcId="{8185C319-F91E-4052-94BC-B2D3D30C80C5}" destId="{3FFA3B83-DB66-4DC8-B0DE-0BB9EC1ABE85}" srcOrd="1" destOrd="0" presId="urn:microsoft.com/office/officeart/2005/8/layout/hierarchy5"/>
    <dgm:cxn modelId="{CBDCAE18-CE30-46E9-BB64-94DFD9D1CBAA}" type="presOf" srcId="{B032A520-4513-47CD-B298-97C23314F6F2}" destId="{C4782B93-756E-4A7D-806B-0D0E51CC0C97}" srcOrd="0" destOrd="0" presId="urn:microsoft.com/office/officeart/2005/8/layout/hierarchy5"/>
    <dgm:cxn modelId="{3ADF00C1-5BDD-4744-B495-5296AF0678EF}" type="presParOf" srcId="{BF22F581-7AF3-4599-9C3D-C004E708354F}" destId="{CE067D85-BB41-4A0D-9937-2E94C83539B3}" srcOrd="0" destOrd="0" presId="urn:microsoft.com/office/officeart/2005/8/layout/hierarchy5"/>
    <dgm:cxn modelId="{F0290BBA-4CAD-4C79-BCED-4C42E71AB48E}" type="presParOf" srcId="{CE067D85-BB41-4A0D-9937-2E94C83539B3}" destId="{E22E27A5-26DF-44BA-89A1-E31AB6AEA30D}" srcOrd="0" destOrd="0" presId="urn:microsoft.com/office/officeart/2005/8/layout/hierarchy5"/>
    <dgm:cxn modelId="{035E7FB8-5B93-42C2-82C5-7770211F865E}" type="presParOf" srcId="{E22E27A5-26DF-44BA-89A1-E31AB6AEA30D}" destId="{FF6CAF88-A5D3-4D33-9202-70C7B1A2F5B3}" srcOrd="0" destOrd="0" presId="urn:microsoft.com/office/officeart/2005/8/layout/hierarchy5"/>
    <dgm:cxn modelId="{AF0FFFB4-AE8E-4E0F-9DDA-E78B14EFE598}" type="presParOf" srcId="{FF6CAF88-A5D3-4D33-9202-70C7B1A2F5B3}" destId="{E97A092B-E052-4BF1-AD49-AB1476AD227E}" srcOrd="0" destOrd="0" presId="urn:microsoft.com/office/officeart/2005/8/layout/hierarchy5"/>
    <dgm:cxn modelId="{3135B711-DBCE-4628-AD63-E648D5BD7876}" type="presParOf" srcId="{FF6CAF88-A5D3-4D33-9202-70C7B1A2F5B3}" destId="{65B9F6C5-6D42-4754-8104-AED5B8A75FF0}" srcOrd="1" destOrd="0" presId="urn:microsoft.com/office/officeart/2005/8/layout/hierarchy5"/>
    <dgm:cxn modelId="{B50DDF39-6CAB-4756-A092-E6F09379B555}" type="presParOf" srcId="{65B9F6C5-6D42-4754-8104-AED5B8A75FF0}" destId="{7B9565EA-2AFF-4EFA-B379-E4EAE0C45365}" srcOrd="0" destOrd="0" presId="urn:microsoft.com/office/officeart/2005/8/layout/hierarchy5"/>
    <dgm:cxn modelId="{C68158C5-5782-4E5F-8D69-263A20F7ED76}" type="presParOf" srcId="{7B9565EA-2AFF-4EFA-B379-E4EAE0C45365}" destId="{4F2E870C-7881-4228-88EC-832C6A737D02}" srcOrd="0" destOrd="0" presId="urn:microsoft.com/office/officeart/2005/8/layout/hierarchy5"/>
    <dgm:cxn modelId="{36EF6EFD-6E17-4DB2-AC7E-933907A08FCE}" type="presParOf" srcId="{65B9F6C5-6D42-4754-8104-AED5B8A75FF0}" destId="{FD1AA6A6-3337-43C6-A3A1-F4A743DBF9BC}" srcOrd="1" destOrd="0" presId="urn:microsoft.com/office/officeart/2005/8/layout/hierarchy5"/>
    <dgm:cxn modelId="{229E18BE-8430-42B9-943D-5F4B20D07A25}" type="presParOf" srcId="{FD1AA6A6-3337-43C6-A3A1-F4A743DBF9BC}" destId="{124915D3-79AF-4CF3-9021-44CC698AB8DB}" srcOrd="0" destOrd="0" presId="urn:microsoft.com/office/officeart/2005/8/layout/hierarchy5"/>
    <dgm:cxn modelId="{5F3FC293-B643-4D36-9231-2B0158D71436}" type="presParOf" srcId="{FD1AA6A6-3337-43C6-A3A1-F4A743DBF9BC}" destId="{A475EDD6-3BA1-491B-B5A8-6311BE92C7F8}" srcOrd="1" destOrd="0" presId="urn:microsoft.com/office/officeart/2005/8/layout/hierarchy5"/>
    <dgm:cxn modelId="{73522687-7390-41DB-9F0A-E17F8AA8082F}" type="presParOf" srcId="{A475EDD6-3BA1-491B-B5A8-6311BE92C7F8}" destId="{B7D6230E-CE3B-45BA-854D-710415557BE3}" srcOrd="0" destOrd="0" presId="urn:microsoft.com/office/officeart/2005/8/layout/hierarchy5"/>
    <dgm:cxn modelId="{EC39BA33-FC73-453A-BDD4-B681194B11F4}" type="presParOf" srcId="{B7D6230E-CE3B-45BA-854D-710415557BE3}" destId="{7B0A258E-4469-46AF-B312-9EDBD809B661}" srcOrd="0" destOrd="0" presId="urn:microsoft.com/office/officeart/2005/8/layout/hierarchy5"/>
    <dgm:cxn modelId="{CCD35ABC-67FE-4350-BE64-D74BFA8404B0}" type="presParOf" srcId="{A475EDD6-3BA1-491B-B5A8-6311BE92C7F8}" destId="{A5E6A4D9-14E8-4C47-A36E-980D502A14A0}" srcOrd="1" destOrd="0" presId="urn:microsoft.com/office/officeart/2005/8/layout/hierarchy5"/>
    <dgm:cxn modelId="{7F53F482-46D7-4C68-9E06-B66F9B0C5168}" type="presParOf" srcId="{A5E6A4D9-14E8-4C47-A36E-980D502A14A0}" destId="{30FA819A-FC0E-4E5E-BF5A-000456B853D0}" srcOrd="0" destOrd="0" presId="urn:microsoft.com/office/officeart/2005/8/layout/hierarchy5"/>
    <dgm:cxn modelId="{0E6C9AA1-6EF1-45A6-AD9B-38E4417FFAF7}" type="presParOf" srcId="{A5E6A4D9-14E8-4C47-A36E-980D502A14A0}" destId="{7C0C611F-227C-4BC8-96F5-8EAED4BD9071}" srcOrd="1" destOrd="0" presId="urn:microsoft.com/office/officeart/2005/8/layout/hierarchy5"/>
    <dgm:cxn modelId="{D70BFE7F-5D63-4228-BBBE-C558AEB0AD3B}" type="presParOf" srcId="{7C0C611F-227C-4BC8-96F5-8EAED4BD9071}" destId="{30BD065F-8E05-436B-8509-8C5D82C7493C}" srcOrd="0" destOrd="0" presId="urn:microsoft.com/office/officeart/2005/8/layout/hierarchy5"/>
    <dgm:cxn modelId="{E21F36CA-43B3-44A7-A701-867F246941C1}" type="presParOf" srcId="{30BD065F-8E05-436B-8509-8C5D82C7493C}" destId="{3FFA3B83-DB66-4DC8-B0DE-0BB9EC1ABE85}" srcOrd="0" destOrd="0" presId="urn:microsoft.com/office/officeart/2005/8/layout/hierarchy5"/>
    <dgm:cxn modelId="{12544CD2-7410-41E3-9F9F-E908CD0818A3}" type="presParOf" srcId="{7C0C611F-227C-4BC8-96F5-8EAED4BD9071}" destId="{2A200243-71E5-4F73-BB3E-21184D0CAE19}" srcOrd="1" destOrd="0" presId="urn:microsoft.com/office/officeart/2005/8/layout/hierarchy5"/>
    <dgm:cxn modelId="{D5E57ECC-63B1-4E31-BC3C-2F847E34C738}" type="presParOf" srcId="{2A200243-71E5-4F73-BB3E-21184D0CAE19}" destId="{D9E3DCE9-96E7-42B7-BB41-D4C91B19DA10}" srcOrd="0" destOrd="0" presId="urn:microsoft.com/office/officeart/2005/8/layout/hierarchy5"/>
    <dgm:cxn modelId="{2FB17009-03CA-4D86-9CB6-41022306ABC5}" type="presParOf" srcId="{2A200243-71E5-4F73-BB3E-21184D0CAE19}" destId="{75B00938-A899-46F8-8376-9C0395390BDA}" srcOrd="1" destOrd="0" presId="urn:microsoft.com/office/officeart/2005/8/layout/hierarchy5"/>
    <dgm:cxn modelId="{D2FDE1E3-5388-41C0-83CE-35C45506080C}" type="presParOf" srcId="{7C0C611F-227C-4BC8-96F5-8EAED4BD9071}" destId="{0024D02B-5AF3-4FEC-AA84-70FB263C984D}" srcOrd="2" destOrd="0" presId="urn:microsoft.com/office/officeart/2005/8/layout/hierarchy5"/>
    <dgm:cxn modelId="{4CA48569-F750-4B8B-B8E8-D049D42BB940}" type="presParOf" srcId="{0024D02B-5AF3-4FEC-AA84-70FB263C984D}" destId="{74563796-2169-4D8A-9A94-C8E97C75EE5A}" srcOrd="0" destOrd="0" presId="urn:microsoft.com/office/officeart/2005/8/layout/hierarchy5"/>
    <dgm:cxn modelId="{EC72F8B2-0238-4A2B-B22A-D8A802BDA2F3}" type="presParOf" srcId="{7C0C611F-227C-4BC8-96F5-8EAED4BD9071}" destId="{3A367C19-3D25-48F9-B096-AC25151C5EB3}" srcOrd="3" destOrd="0" presId="urn:microsoft.com/office/officeart/2005/8/layout/hierarchy5"/>
    <dgm:cxn modelId="{8F5EACA7-3B54-4364-A0DC-0ACE1B901467}" type="presParOf" srcId="{3A367C19-3D25-48F9-B096-AC25151C5EB3}" destId="{0F789A30-F990-4089-9CD4-A6D555B1B3FF}" srcOrd="0" destOrd="0" presId="urn:microsoft.com/office/officeart/2005/8/layout/hierarchy5"/>
    <dgm:cxn modelId="{6A954A0E-48E0-4299-B7EC-F8F934D08CDF}" type="presParOf" srcId="{3A367C19-3D25-48F9-B096-AC25151C5EB3}" destId="{254BB699-34B2-4D37-8A86-B278E92F0854}" srcOrd="1" destOrd="0" presId="urn:microsoft.com/office/officeart/2005/8/layout/hierarchy5"/>
    <dgm:cxn modelId="{079470CB-255C-42AF-8AB0-B58B8F2527C0}" type="presParOf" srcId="{A475EDD6-3BA1-491B-B5A8-6311BE92C7F8}" destId="{42F3D39B-46FC-4680-8D40-127F5A788362}" srcOrd="2" destOrd="0" presId="urn:microsoft.com/office/officeart/2005/8/layout/hierarchy5"/>
    <dgm:cxn modelId="{3B9A89B6-81D2-49C2-9D68-36FF534A94BB}" type="presParOf" srcId="{42F3D39B-46FC-4680-8D40-127F5A788362}" destId="{D1551784-C477-4887-8425-EBB22A791403}" srcOrd="0" destOrd="0" presId="urn:microsoft.com/office/officeart/2005/8/layout/hierarchy5"/>
    <dgm:cxn modelId="{DE57934B-4321-491E-8BD0-3EE4B7377113}" type="presParOf" srcId="{A475EDD6-3BA1-491B-B5A8-6311BE92C7F8}" destId="{08BB0B92-5B05-41C6-8BE9-E54602827BC0}" srcOrd="3" destOrd="0" presId="urn:microsoft.com/office/officeart/2005/8/layout/hierarchy5"/>
    <dgm:cxn modelId="{B1B1DDB5-4420-4B55-9F5C-4BCCB6F2BB5B}" type="presParOf" srcId="{08BB0B92-5B05-41C6-8BE9-E54602827BC0}" destId="{00021E90-B0F6-4518-B95F-A869D79EEFF9}" srcOrd="0" destOrd="0" presId="urn:microsoft.com/office/officeart/2005/8/layout/hierarchy5"/>
    <dgm:cxn modelId="{4340DBB5-558C-4490-86BB-39DC2F845B5D}" type="presParOf" srcId="{08BB0B92-5B05-41C6-8BE9-E54602827BC0}" destId="{2D7CB25E-8F91-40AE-A4E5-3589A01BE185}" srcOrd="1" destOrd="0" presId="urn:microsoft.com/office/officeart/2005/8/layout/hierarchy5"/>
    <dgm:cxn modelId="{0B49CC7F-A329-4E3D-9238-0F070CE03C94}" type="presParOf" srcId="{2D7CB25E-8F91-40AE-A4E5-3589A01BE185}" destId="{062CA80E-B047-4E0E-A898-0F8662A4B988}" srcOrd="0" destOrd="0" presId="urn:microsoft.com/office/officeart/2005/8/layout/hierarchy5"/>
    <dgm:cxn modelId="{24A6B557-4B92-4455-A4F1-E2B648804ACD}" type="presParOf" srcId="{062CA80E-B047-4E0E-A898-0F8662A4B988}" destId="{42688506-77AC-4E22-AE79-19FC97638B4A}" srcOrd="0" destOrd="0" presId="urn:microsoft.com/office/officeart/2005/8/layout/hierarchy5"/>
    <dgm:cxn modelId="{37A4F03B-572E-44F7-800B-8F6C2DE6406B}" type="presParOf" srcId="{2D7CB25E-8F91-40AE-A4E5-3589A01BE185}" destId="{3B22D2BB-937B-452F-82B4-2890D929B968}" srcOrd="1" destOrd="0" presId="urn:microsoft.com/office/officeart/2005/8/layout/hierarchy5"/>
    <dgm:cxn modelId="{90915F04-DA18-4A59-8460-4A96C7413C26}" type="presParOf" srcId="{3B22D2BB-937B-452F-82B4-2890D929B968}" destId="{85EF8228-B678-424D-ADD0-0570F1571124}" srcOrd="0" destOrd="0" presId="urn:microsoft.com/office/officeart/2005/8/layout/hierarchy5"/>
    <dgm:cxn modelId="{2B6CD6BB-4177-4B23-BF92-DF02C877CFEA}" type="presParOf" srcId="{3B22D2BB-937B-452F-82B4-2890D929B968}" destId="{FD5E5904-0D32-41D5-8998-C15524666DCD}" srcOrd="1" destOrd="0" presId="urn:microsoft.com/office/officeart/2005/8/layout/hierarchy5"/>
    <dgm:cxn modelId="{CB924CFF-7F52-4D30-9579-C68B5E00037C}" type="presParOf" srcId="{2D7CB25E-8F91-40AE-A4E5-3589A01BE185}" destId="{DB5DFBFC-0380-4253-8692-ECAAA1737025}" srcOrd="2" destOrd="0" presId="urn:microsoft.com/office/officeart/2005/8/layout/hierarchy5"/>
    <dgm:cxn modelId="{0868022E-814A-4609-A558-131925D089FC}" type="presParOf" srcId="{DB5DFBFC-0380-4253-8692-ECAAA1737025}" destId="{DB9DC739-C99D-4BB5-96D8-B075A2DDA527}" srcOrd="0" destOrd="0" presId="urn:microsoft.com/office/officeart/2005/8/layout/hierarchy5"/>
    <dgm:cxn modelId="{117D928E-EC05-4E85-B60A-FB5901C695D8}" type="presParOf" srcId="{2D7CB25E-8F91-40AE-A4E5-3589A01BE185}" destId="{D385805F-D4DF-40F7-B4CF-17D77A5AA083}" srcOrd="3" destOrd="0" presId="urn:microsoft.com/office/officeart/2005/8/layout/hierarchy5"/>
    <dgm:cxn modelId="{F356275F-C603-4D11-B325-C00B111FD2BC}" type="presParOf" srcId="{D385805F-D4DF-40F7-B4CF-17D77A5AA083}" destId="{F6B06CA5-42C8-4EBB-BC98-F50D689828AF}" srcOrd="0" destOrd="0" presId="urn:microsoft.com/office/officeart/2005/8/layout/hierarchy5"/>
    <dgm:cxn modelId="{BC3B4289-6B8F-47A7-AECE-0821D6920C97}" type="presParOf" srcId="{D385805F-D4DF-40F7-B4CF-17D77A5AA083}" destId="{1B933A07-2E2F-4422-A6E1-84579E2E7F4C}" srcOrd="1" destOrd="0" presId="urn:microsoft.com/office/officeart/2005/8/layout/hierarchy5"/>
    <dgm:cxn modelId="{44A7A2E6-332F-453E-98BA-E504E2F672D1}" type="presParOf" srcId="{65B9F6C5-6D42-4754-8104-AED5B8A75FF0}" destId="{64BB7143-AE0A-4757-9935-CC5D45DDC3F8}" srcOrd="2" destOrd="0" presId="urn:microsoft.com/office/officeart/2005/8/layout/hierarchy5"/>
    <dgm:cxn modelId="{B671FFCB-371C-45CF-8289-86DD7170DCD4}" type="presParOf" srcId="{64BB7143-AE0A-4757-9935-CC5D45DDC3F8}" destId="{5E3BE7E8-7052-4187-9063-A11686ECBFB9}" srcOrd="0" destOrd="0" presId="urn:microsoft.com/office/officeart/2005/8/layout/hierarchy5"/>
    <dgm:cxn modelId="{686A8042-0456-4ABE-8FB5-D9F06F30EEC6}" type="presParOf" srcId="{65B9F6C5-6D42-4754-8104-AED5B8A75FF0}" destId="{FA33948D-3508-4BEF-9A67-DE861E6D1370}" srcOrd="3" destOrd="0" presId="urn:microsoft.com/office/officeart/2005/8/layout/hierarchy5"/>
    <dgm:cxn modelId="{2C437D38-769E-41BF-A355-414E783E993F}" type="presParOf" srcId="{FA33948D-3508-4BEF-9A67-DE861E6D1370}" destId="{C4782B93-756E-4A7D-806B-0D0E51CC0C97}" srcOrd="0" destOrd="0" presId="urn:microsoft.com/office/officeart/2005/8/layout/hierarchy5"/>
    <dgm:cxn modelId="{4C03691E-5C3C-4D77-99D5-338C4E6818F0}" type="presParOf" srcId="{FA33948D-3508-4BEF-9A67-DE861E6D1370}" destId="{980588CE-21AE-49A8-80A1-6548B2E3DED2}" srcOrd="1" destOrd="0" presId="urn:microsoft.com/office/officeart/2005/8/layout/hierarchy5"/>
    <dgm:cxn modelId="{D643452D-3696-4D07-AE05-8E351636359B}" type="presParOf" srcId="{980588CE-21AE-49A8-80A1-6548B2E3DED2}" destId="{5BC9BD5F-88D2-4B7B-A83C-E6078370BB8A}" srcOrd="0" destOrd="0" presId="urn:microsoft.com/office/officeart/2005/8/layout/hierarchy5"/>
    <dgm:cxn modelId="{817A58B4-D34F-4C88-9784-FB0051276E70}" type="presParOf" srcId="{5BC9BD5F-88D2-4B7B-A83C-E6078370BB8A}" destId="{7E1A0623-994F-4438-913D-04CFF98BB11A}" srcOrd="0" destOrd="0" presId="urn:microsoft.com/office/officeart/2005/8/layout/hierarchy5"/>
    <dgm:cxn modelId="{58B26E4A-F058-4CBB-AD2C-56C1DC6989B9}" type="presParOf" srcId="{980588CE-21AE-49A8-80A1-6548B2E3DED2}" destId="{6AD949D3-6BB7-4556-871E-A727865B52A3}" srcOrd="1" destOrd="0" presId="urn:microsoft.com/office/officeart/2005/8/layout/hierarchy5"/>
    <dgm:cxn modelId="{826F1BB1-AF3A-441F-8BF3-E82595B2B9B7}" type="presParOf" srcId="{6AD949D3-6BB7-4556-871E-A727865B52A3}" destId="{8D0E4DF1-A0C9-42DF-A3E3-78A82524A37F}" srcOrd="0" destOrd="0" presId="urn:microsoft.com/office/officeart/2005/8/layout/hierarchy5"/>
    <dgm:cxn modelId="{48CDE88F-2D01-460C-9303-890243DD4D62}" type="presParOf" srcId="{6AD949D3-6BB7-4556-871E-A727865B52A3}" destId="{6BBA4617-0654-484C-8D0F-17C38D5DC060}" srcOrd="1" destOrd="0" presId="urn:microsoft.com/office/officeart/2005/8/layout/hierarchy5"/>
    <dgm:cxn modelId="{F5116C54-2A33-434B-8629-EDAF36A85CCB}" type="presParOf" srcId="{6BBA4617-0654-484C-8D0F-17C38D5DC060}" destId="{40609033-9502-4D15-AA57-05446325AF83}" srcOrd="0" destOrd="0" presId="urn:microsoft.com/office/officeart/2005/8/layout/hierarchy5"/>
    <dgm:cxn modelId="{ADD6ABF4-9B50-4017-BC25-9FC863206952}" type="presParOf" srcId="{40609033-9502-4D15-AA57-05446325AF83}" destId="{DFB96C30-9C6D-422B-A8E0-5866BC7E6311}" srcOrd="0" destOrd="0" presId="urn:microsoft.com/office/officeart/2005/8/layout/hierarchy5"/>
    <dgm:cxn modelId="{8D5B88E9-11DD-44B8-A654-949BA279A7EF}" type="presParOf" srcId="{6BBA4617-0654-484C-8D0F-17C38D5DC060}" destId="{B94D615B-5433-4410-B948-CB31D59A5290}" srcOrd="1" destOrd="0" presId="urn:microsoft.com/office/officeart/2005/8/layout/hierarchy5"/>
    <dgm:cxn modelId="{B393B12E-B3B5-48BF-9ACC-63752FD196CA}" type="presParOf" srcId="{B94D615B-5433-4410-B948-CB31D59A5290}" destId="{B82E5C17-F3DF-499D-B753-6F78B45B990D}" srcOrd="0" destOrd="0" presId="urn:microsoft.com/office/officeart/2005/8/layout/hierarchy5"/>
    <dgm:cxn modelId="{6F77B135-AD07-4847-ABDC-A674DBA69CB5}" type="presParOf" srcId="{B94D615B-5433-4410-B948-CB31D59A5290}" destId="{33C23F0C-7533-4D75-846D-5F87443903BD}" srcOrd="1" destOrd="0" presId="urn:microsoft.com/office/officeart/2005/8/layout/hierarchy5"/>
    <dgm:cxn modelId="{5925E24E-28F7-4991-A548-F75B58292913}" type="presParOf" srcId="{6BBA4617-0654-484C-8D0F-17C38D5DC060}" destId="{1E19EC54-DB40-4CC9-950C-00051B13248B}" srcOrd="2" destOrd="0" presId="urn:microsoft.com/office/officeart/2005/8/layout/hierarchy5"/>
    <dgm:cxn modelId="{44B93D04-2AD5-4328-8DDD-4E1C74A70254}" type="presParOf" srcId="{1E19EC54-DB40-4CC9-950C-00051B13248B}" destId="{05344F7E-818F-493C-9F95-2CDEBEBE8E48}" srcOrd="0" destOrd="0" presId="urn:microsoft.com/office/officeart/2005/8/layout/hierarchy5"/>
    <dgm:cxn modelId="{8BFFF48D-2B7C-4016-B512-CF516FFB25FA}" type="presParOf" srcId="{6BBA4617-0654-484C-8D0F-17C38D5DC060}" destId="{29F71FD2-71BE-45ED-AA69-B943B09F2461}" srcOrd="3" destOrd="0" presId="urn:microsoft.com/office/officeart/2005/8/layout/hierarchy5"/>
    <dgm:cxn modelId="{29D7A59B-4383-4367-BB25-839E626BB37A}" type="presParOf" srcId="{29F71FD2-71BE-45ED-AA69-B943B09F2461}" destId="{448D6AA0-A376-4641-832F-6805D2AEC194}" srcOrd="0" destOrd="0" presId="urn:microsoft.com/office/officeart/2005/8/layout/hierarchy5"/>
    <dgm:cxn modelId="{D663FEF9-F6C9-4F71-B2CF-CE1500BA7FE7}" type="presParOf" srcId="{29F71FD2-71BE-45ED-AA69-B943B09F2461}" destId="{9995015E-A3C4-4777-9704-837F2C439612}" srcOrd="1" destOrd="0" presId="urn:microsoft.com/office/officeart/2005/8/layout/hierarchy5"/>
    <dgm:cxn modelId="{F95FC1AF-AB66-4C05-99E1-A92304A701CE}" type="presParOf" srcId="{980588CE-21AE-49A8-80A1-6548B2E3DED2}" destId="{73DAA1C5-5E6D-4C8D-9D69-5239BEEDB154}" srcOrd="2" destOrd="0" presId="urn:microsoft.com/office/officeart/2005/8/layout/hierarchy5"/>
    <dgm:cxn modelId="{BBFB6EC1-C8F1-4C69-93EC-E3D40643C535}" type="presParOf" srcId="{73DAA1C5-5E6D-4C8D-9D69-5239BEEDB154}" destId="{85E27555-163E-4BAC-B063-77A94992DD1E}" srcOrd="0" destOrd="0" presId="urn:microsoft.com/office/officeart/2005/8/layout/hierarchy5"/>
    <dgm:cxn modelId="{239DEDD9-B25F-48C8-968F-B87B9AEF79D7}" type="presParOf" srcId="{980588CE-21AE-49A8-80A1-6548B2E3DED2}" destId="{8812A200-58EC-484D-8AFD-ECEE4B93D7F4}" srcOrd="3" destOrd="0" presId="urn:microsoft.com/office/officeart/2005/8/layout/hierarchy5"/>
    <dgm:cxn modelId="{BC61828D-C4AC-4DB4-ACE2-1D873C8D0C52}" type="presParOf" srcId="{8812A200-58EC-484D-8AFD-ECEE4B93D7F4}" destId="{49B99DF8-3DD2-47B7-8679-3EE798B77AA6}" srcOrd="0" destOrd="0" presId="urn:microsoft.com/office/officeart/2005/8/layout/hierarchy5"/>
    <dgm:cxn modelId="{ABDE4A6B-9A5B-4192-B302-3AAD8B7A5E9D}" type="presParOf" srcId="{8812A200-58EC-484D-8AFD-ECEE4B93D7F4}" destId="{9B313DAE-CD5C-40AE-89C7-ACC20D21D656}" srcOrd="1" destOrd="0" presId="urn:microsoft.com/office/officeart/2005/8/layout/hierarchy5"/>
    <dgm:cxn modelId="{23E64A00-5E57-4927-A96E-FADF27DDE88C}" type="presParOf" srcId="{9B313DAE-CD5C-40AE-89C7-ACC20D21D656}" destId="{D56DFC30-A988-4800-8887-9BFD681E6AC4}" srcOrd="0" destOrd="0" presId="urn:microsoft.com/office/officeart/2005/8/layout/hierarchy5"/>
    <dgm:cxn modelId="{F2CE7D9F-903A-4684-A301-09410CCE6684}" type="presParOf" srcId="{D56DFC30-A988-4800-8887-9BFD681E6AC4}" destId="{97029E98-A43F-4E07-96A7-49814ECC930E}" srcOrd="0" destOrd="0" presId="urn:microsoft.com/office/officeart/2005/8/layout/hierarchy5"/>
    <dgm:cxn modelId="{6D0F8DB6-D4B4-477B-BB9D-B8D99308BE7D}" type="presParOf" srcId="{9B313DAE-CD5C-40AE-89C7-ACC20D21D656}" destId="{C7832BC5-B518-48FB-BDFA-0B2249B7536E}" srcOrd="1" destOrd="0" presId="urn:microsoft.com/office/officeart/2005/8/layout/hierarchy5"/>
    <dgm:cxn modelId="{1E32588D-7D6B-4273-AA4D-1E2B8F24A3FF}" type="presParOf" srcId="{C7832BC5-B518-48FB-BDFA-0B2249B7536E}" destId="{4D3B2E1C-4586-4DCC-BDFD-A05C8D26A079}" srcOrd="0" destOrd="0" presId="urn:microsoft.com/office/officeart/2005/8/layout/hierarchy5"/>
    <dgm:cxn modelId="{B0BBDAEC-BF55-45A2-97C5-27577F787554}" type="presParOf" srcId="{C7832BC5-B518-48FB-BDFA-0B2249B7536E}" destId="{B3105494-BDBF-4AFC-9A03-6658D0C838F3}" srcOrd="1" destOrd="0" presId="urn:microsoft.com/office/officeart/2005/8/layout/hierarchy5"/>
    <dgm:cxn modelId="{DF3A28BF-D85D-4AA4-9387-CE8FC8CC572A}" type="presParOf" srcId="{9B313DAE-CD5C-40AE-89C7-ACC20D21D656}" destId="{744FD431-4F0F-4DF1-AB3C-DCBE4C67E1DD}" srcOrd="2" destOrd="0" presId="urn:microsoft.com/office/officeart/2005/8/layout/hierarchy5"/>
    <dgm:cxn modelId="{CC395026-E1AB-45A2-98C7-C305FF5D0C21}" type="presParOf" srcId="{744FD431-4F0F-4DF1-AB3C-DCBE4C67E1DD}" destId="{D1FEAE53-7100-4107-B1C1-FC94CD341F33}" srcOrd="0" destOrd="0" presId="urn:microsoft.com/office/officeart/2005/8/layout/hierarchy5"/>
    <dgm:cxn modelId="{813F07C2-2C05-4529-ABB1-240D8A53A1F1}" type="presParOf" srcId="{9B313DAE-CD5C-40AE-89C7-ACC20D21D656}" destId="{CA9B7274-1AE3-4737-BA33-2A342C7F4B42}" srcOrd="3" destOrd="0" presId="urn:microsoft.com/office/officeart/2005/8/layout/hierarchy5"/>
    <dgm:cxn modelId="{F2A266DA-B1F6-4778-BBE1-73C1B149689A}" type="presParOf" srcId="{CA9B7274-1AE3-4737-BA33-2A342C7F4B42}" destId="{07CE753E-4E4A-402D-9DF9-5A5584D5FF05}" srcOrd="0" destOrd="0" presId="urn:microsoft.com/office/officeart/2005/8/layout/hierarchy5"/>
    <dgm:cxn modelId="{61478567-B841-4158-8CD7-6E33E429F790}" type="presParOf" srcId="{CA9B7274-1AE3-4737-BA33-2A342C7F4B42}" destId="{9857DD44-2A93-4105-A5AB-22F40AE7A484}" srcOrd="1" destOrd="0" presId="urn:microsoft.com/office/officeart/2005/8/layout/hierarchy5"/>
    <dgm:cxn modelId="{AE14539C-0264-4C4D-B574-BF91414CF095}" type="presParOf" srcId="{BF22F581-7AF3-4599-9C3D-C004E708354F}" destId="{6E3C1329-AF88-4782-A5A1-E4BD801324F1}" srcOrd="1" destOrd="0" presId="urn:microsoft.com/office/officeart/2005/8/layout/hierarchy5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CDD45E-EE47-48D0-9CD0-7A9E40803928}" type="doc">
      <dgm:prSet loTypeId="urn:microsoft.com/office/officeart/2005/8/layout/hierarchy5" loCatId="hierarchy" qsTypeId="urn:microsoft.com/office/officeart/2005/8/quickstyle/simple5#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8FFAB2-FC71-4BFA-9B32-3A7D39EF3B18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76466C66-C017-4FBE-87EC-FB6E3BB7E768}" type="parTrans" cxnId="{3547301D-40D1-428A-A049-89A1140E1487}">
      <dgm:prSet/>
      <dgm:spPr/>
      <dgm:t>
        <a:bodyPr/>
        <a:lstStyle/>
        <a:p>
          <a:endParaRPr lang="en-US"/>
        </a:p>
      </dgm:t>
    </dgm:pt>
    <dgm:pt modelId="{3F57C33C-7CD3-4CAB-B22E-97B26593FB9D}" type="sibTrans" cxnId="{3547301D-40D1-428A-A049-89A1140E1487}">
      <dgm:prSet/>
      <dgm:spPr/>
      <dgm:t>
        <a:bodyPr/>
        <a:lstStyle/>
        <a:p>
          <a:endParaRPr lang="en-US"/>
        </a:p>
      </dgm:t>
    </dgm:pt>
    <dgm:pt modelId="{AC4AB6F1-EBBB-4054-8B76-F0B27C9997A1}">
      <dgm:prSet phldrT="[Text]"/>
      <dgm:spPr/>
      <dgm:t>
        <a:bodyPr/>
        <a:lstStyle/>
        <a:p>
          <a:endParaRPr lang="en-US" b="1" dirty="0" smtClean="0">
            <a:solidFill>
              <a:schemeClr val="bg1"/>
            </a:solidFill>
          </a:endParaRPr>
        </a:p>
      </dgm:t>
    </dgm:pt>
    <dgm:pt modelId="{ADD54F61-8EA1-4A38-A43B-87A341403964}" type="parTrans" cxnId="{4F1768A9-2759-49A7-A5A3-F0FA608CFA56}">
      <dgm:prSet/>
      <dgm:spPr/>
      <dgm:t>
        <a:bodyPr/>
        <a:lstStyle/>
        <a:p>
          <a:endParaRPr lang="en-US"/>
        </a:p>
      </dgm:t>
    </dgm:pt>
    <dgm:pt modelId="{A1751E9D-E5A9-4501-811F-8997B172823F}" type="sibTrans" cxnId="{4F1768A9-2759-49A7-A5A3-F0FA608CFA56}">
      <dgm:prSet/>
      <dgm:spPr/>
      <dgm:t>
        <a:bodyPr/>
        <a:lstStyle/>
        <a:p>
          <a:endParaRPr lang="en-US"/>
        </a:p>
      </dgm:t>
    </dgm:pt>
    <dgm:pt modelId="{6D432736-059C-4576-B547-F6AD2AB11FFB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0E313258-E648-477E-844C-EE7D7962FE8E}" type="parTrans" cxnId="{798296FA-2E14-46C1-9965-62DC270EA869}">
      <dgm:prSet/>
      <dgm:spPr/>
      <dgm:t>
        <a:bodyPr/>
        <a:lstStyle/>
        <a:p>
          <a:endParaRPr lang="en-US"/>
        </a:p>
      </dgm:t>
    </dgm:pt>
    <dgm:pt modelId="{75622245-F428-498D-8458-DAC555B1E7AD}" type="sibTrans" cxnId="{798296FA-2E14-46C1-9965-62DC270EA869}">
      <dgm:prSet/>
      <dgm:spPr/>
      <dgm:t>
        <a:bodyPr/>
        <a:lstStyle/>
        <a:p>
          <a:endParaRPr lang="en-US"/>
        </a:p>
      </dgm:t>
    </dgm:pt>
    <dgm:pt modelId="{B032A520-4513-47CD-B298-97C23314F6F2}">
      <dgm:prSet phldrT="[Text]"/>
      <dgm:spPr/>
      <dgm:t>
        <a:bodyPr/>
        <a:lstStyle/>
        <a:p>
          <a:r>
            <a:rPr lang="el-GR" b="1" smtClean="0">
              <a:solidFill>
                <a:schemeClr val="bg1"/>
              </a:solidFill>
            </a:rPr>
            <a:t>     </a:t>
          </a:r>
          <a:r>
            <a:rPr lang="el-GR" smtClean="0"/>
            <a:t>       </a:t>
          </a:r>
          <a:endParaRPr lang="en-US" dirty="0"/>
        </a:p>
      </dgm:t>
    </dgm:pt>
    <dgm:pt modelId="{362B8CD0-E92E-4011-BACA-2A9233A465C3}" type="parTrans" cxnId="{9EB67B1D-F943-492A-8134-8CB69C474A22}">
      <dgm:prSet/>
      <dgm:spPr/>
      <dgm:t>
        <a:bodyPr/>
        <a:lstStyle/>
        <a:p>
          <a:endParaRPr lang="en-US"/>
        </a:p>
      </dgm:t>
    </dgm:pt>
    <dgm:pt modelId="{F2BE08C9-B39B-4BCA-99BC-CBA70C66F476}" type="sibTrans" cxnId="{9EB67B1D-F943-492A-8134-8CB69C474A22}">
      <dgm:prSet/>
      <dgm:spPr/>
      <dgm:t>
        <a:bodyPr/>
        <a:lstStyle/>
        <a:p>
          <a:endParaRPr lang="en-US"/>
        </a:p>
      </dgm:t>
    </dgm:pt>
    <dgm:pt modelId="{7B70BFDF-4B09-4588-9C3A-37074C081382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55691313-DB80-44AF-AACF-9C622F29EFC2}" type="parTrans" cxnId="{1A7FC234-F9DB-4862-9424-A47BA0F1BFFF}">
      <dgm:prSet/>
      <dgm:spPr/>
      <dgm:t>
        <a:bodyPr/>
        <a:lstStyle/>
        <a:p>
          <a:endParaRPr lang="en-US"/>
        </a:p>
      </dgm:t>
    </dgm:pt>
    <dgm:pt modelId="{075EA7B9-30E2-4F73-AE41-4C4420FE67B8}" type="sibTrans" cxnId="{1A7FC234-F9DB-4862-9424-A47BA0F1BFFF}">
      <dgm:prSet/>
      <dgm:spPr/>
      <dgm:t>
        <a:bodyPr/>
        <a:lstStyle/>
        <a:p>
          <a:endParaRPr lang="en-US"/>
        </a:p>
      </dgm:t>
    </dgm:pt>
    <dgm:pt modelId="{7BF34322-E64F-47C4-95E6-29A621876311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FE677C01-D9E4-4E73-966B-BC0A4E3BF702}" type="parTrans" cxnId="{30B9B61B-234D-43B5-8560-8D61BE79299E}">
      <dgm:prSet/>
      <dgm:spPr/>
      <dgm:t>
        <a:bodyPr/>
        <a:lstStyle/>
        <a:p>
          <a:endParaRPr lang="en-US"/>
        </a:p>
      </dgm:t>
    </dgm:pt>
    <dgm:pt modelId="{D19ACEF6-8C79-4860-A853-D44DA46C33D9}" type="sibTrans" cxnId="{30B9B61B-234D-43B5-8560-8D61BE79299E}">
      <dgm:prSet/>
      <dgm:spPr/>
      <dgm:t>
        <a:bodyPr/>
        <a:lstStyle/>
        <a:p>
          <a:endParaRPr lang="en-US"/>
        </a:p>
      </dgm:t>
    </dgm:pt>
    <dgm:pt modelId="{507440C1-0C28-44A2-8734-D91F403D3D13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516C03F8-8927-4596-A195-DD75A66E91AF}" type="parTrans" cxnId="{4143F03B-ADC4-47AE-A5D9-414FF906FC6E}">
      <dgm:prSet/>
      <dgm:spPr/>
      <dgm:t>
        <a:bodyPr/>
        <a:lstStyle/>
        <a:p>
          <a:endParaRPr lang="en-US"/>
        </a:p>
      </dgm:t>
    </dgm:pt>
    <dgm:pt modelId="{5C3741CD-FF88-4825-BAE8-3AD555DC97D4}" type="sibTrans" cxnId="{4143F03B-ADC4-47AE-A5D9-414FF906FC6E}">
      <dgm:prSet/>
      <dgm:spPr/>
      <dgm:t>
        <a:bodyPr/>
        <a:lstStyle/>
        <a:p>
          <a:endParaRPr lang="en-US"/>
        </a:p>
      </dgm:t>
    </dgm:pt>
    <dgm:pt modelId="{C91F9D12-9716-4147-B81D-8FFF047993F2}">
      <dgm:prSet phldrT="[Text]"/>
      <dgm:spPr/>
      <dgm:t>
        <a:bodyPr/>
        <a:lstStyle/>
        <a:p>
          <a:endParaRPr lang="en-US" dirty="0"/>
        </a:p>
      </dgm:t>
    </dgm:pt>
    <dgm:pt modelId="{085257F0-D7BE-4909-842A-6AD947A82FB4}" type="parTrans" cxnId="{BE303545-DB9B-4842-B526-D129C7EA9AE5}">
      <dgm:prSet/>
      <dgm:spPr/>
      <dgm:t>
        <a:bodyPr/>
        <a:lstStyle/>
        <a:p>
          <a:endParaRPr lang="en-US"/>
        </a:p>
      </dgm:t>
    </dgm:pt>
    <dgm:pt modelId="{A15795A9-A823-4D80-900B-3D78016C048F}" type="sibTrans" cxnId="{BE303545-DB9B-4842-B526-D129C7EA9AE5}">
      <dgm:prSet/>
      <dgm:spPr/>
      <dgm:t>
        <a:bodyPr/>
        <a:lstStyle/>
        <a:p>
          <a:endParaRPr lang="en-US"/>
        </a:p>
      </dgm:t>
    </dgm:pt>
    <dgm:pt modelId="{7C0F5A0E-EBAC-470E-97AF-2133F0ECE66A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C550B5A0-A3BA-48FB-9EF8-3B12FD71D289}" type="parTrans" cxnId="{3332787D-715F-486A-9096-8EFCD91E5567}">
      <dgm:prSet/>
      <dgm:spPr/>
      <dgm:t>
        <a:bodyPr/>
        <a:lstStyle/>
        <a:p>
          <a:endParaRPr lang="en-US"/>
        </a:p>
      </dgm:t>
    </dgm:pt>
    <dgm:pt modelId="{054644F1-FE83-405F-81EB-B064E4B7BC63}" type="sibTrans" cxnId="{3332787D-715F-486A-9096-8EFCD91E5567}">
      <dgm:prSet/>
      <dgm:spPr/>
      <dgm:t>
        <a:bodyPr/>
        <a:lstStyle/>
        <a:p>
          <a:endParaRPr lang="en-US"/>
        </a:p>
      </dgm:t>
    </dgm:pt>
    <dgm:pt modelId="{A3F08FCE-8159-432B-9CFB-78C3B64A0F8D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0C7A04E5-0E56-4DB2-998E-1FB8ADA0A436}" type="parTrans" cxnId="{DA186195-E945-483D-B527-08A941CCA635}">
      <dgm:prSet/>
      <dgm:spPr/>
      <dgm:t>
        <a:bodyPr/>
        <a:lstStyle/>
        <a:p>
          <a:endParaRPr lang="en-US"/>
        </a:p>
      </dgm:t>
    </dgm:pt>
    <dgm:pt modelId="{4E1BFC90-570D-42F0-8EF9-68457A40A0AA}" type="sibTrans" cxnId="{DA186195-E945-483D-B527-08A941CCA635}">
      <dgm:prSet/>
      <dgm:spPr/>
      <dgm:t>
        <a:bodyPr/>
        <a:lstStyle/>
        <a:p>
          <a:endParaRPr lang="en-US"/>
        </a:p>
      </dgm:t>
    </dgm:pt>
    <dgm:pt modelId="{6B560ADE-5C5A-4E6C-A85D-D7257C9314E5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18F013A4-8D67-4F0B-8D77-3637222DDB1F}" type="sibTrans" cxnId="{173B151E-62E5-4E14-AF14-78605D8D1978}">
      <dgm:prSet/>
      <dgm:spPr/>
      <dgm:t>
        <a:bodyPr/>
        <a:lstStyle/>
        <a:p>
          <a:endParaRPr lang="en-US"/>
        </a:p>
      </dgm:t>
    </dgm:pt>
    <dgm:pt modelId="{AFECB66A-1B1E-4B74-BA4B-67D61779A2BB}" type="parTrans" cxnId="{173B151E-62E5-4E14-AF14-78605D8D1978}">
      <dgm:prSet/>
      <dgm:spPr/>
      <dgm:t>
        <a:bodyPr/>
        <a:lstStyle/>
        <a:p>
          <a:endParaRPr lang="en-US"/>
        </a:p>
      </dgm:t>
    </dgm:pt>
    <dgm:pt modelId="{84E28953-B40E-45A9-BEB8-CCC9910F89FC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 </a:t>
          </a:r>
          <a:r>
            <a:rPr lang="en-US" b="1" dirty="0" smtClean="0">
              <a:solidFill>
                <a:schemeClr val="bg1"/>
              </a:solidFill>
            </a:rPr>
            <a:t>          </a:t>
          </a:r>
          <a:endParaRPr lang="en-US" dirty="0"/>
        </a:p>
      </dgm:t>
    </dgm:pt>
    <dgm:pt modelId="{B64C190B-E44D-4DB4-ABA5-37E78693F1F5}" type="sibTrans" cxnId="{EFFA723B-502B-4A9E-ABB3-7EA6D0DE0880}">
      <dgm:prSet/>
      <dgm:spPr/>
      <dgm:t>
        <a:bodyPr/>
        <a:lstStyle/>
        <a:p>
          <a:endParaRPr lang="en-US"/>
        </a:p>
      </dgm:t>
    </dgm:pt>
    <dgm:pt modelId="{6E2D9A44-3617-4DC6-94C1-31FC3BCB8766}" type="parTrans" cxnId="{EFFA723B-502B-4A9E-ABB3-7EA6D0DE0880}">
      <dgm:prSet/>
      <dgm:spPr/>
      <dgm:t>
        <a:bodyPr/>
        <a:lstStyle/>
        <a:p>
          <a:endParaRPr lang="en-US"/>
        </a:p>
      </dgm:t>
    </dgm:pt>
    <dgm:pt modelId="{C6E3DE91-BC3E-4845-BDFF-C79394E0089B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5DF0B14D-EB4C-48D6-BC63-C09E3FD86464}" type="sibTrans" cxnId="{5B6E6C81-E80E-48F4-81CD-6F09E74B65F9}">
      <dgm:prSet/>
      <dgm:spPr/>
      <dgm:t>
        <a:bodyPr/>
        <a:lstStyle/>
        <a:p>
          <a:endParaRPr lang="en-US"/>
        </a:p>
      </dgm:t>
    </dgm:pt>
    <dgm:pt modelId="{1C4DCF01-1841-44B4-8F2A-836E05AC33A4}" type="parTrans" cxnId="{5B6E6C81-E80E-48F4-81CD-6F09E74B65F9}">
      <dgm:prSet/>
      <dgm:spPr/>
      <dgm:t>
        <a:bodyPr/>
        <a:lstStyle/>
        <a:p>
          <a:endParaRPr lang="en-US"/>
        </a:p>
      </dgm:t>
    </dgm:pt>
    <dgm:pt modelId="{3C6D7D50-CF00-4F26-BA15-9F4732B14FD7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241406C7-0A87-4D04-A3D1-C1EC4552CB99}" type="sibTrans" cxnId="{DF225497-2E51-4952-B506-30606CAEDF0E}">
      <dgm:prSet/>
      <dgm:spPr/>
      <dgm:t>
        <a:bodyPr/>
        <a:lstStyle/>
        <a:p>
          <a:endParaRPr lang="en-US"/>
        </a:p>
      </dgm:t>
    </dgm:pt>
    <dgm:pt modelId="{CD167548-1AC8-41FB-B26F-C2979C6F4A89}" type="parTrans" cxnId="{DF225497-2E51-4952-B506-30606CAEDF0E}">
      <dgm:prSet/>
      <dgm:spPr/>
      <dgm:t>
        <a:bodyPr/>
        <a:lstStyle/>
        <a:p>
          <a:endParaRPr lang="en-US"/>
        </a:p>
      </dgm:t>
    </dgm:pt>
    <dgm:pt modelId="{28C9CB5A-FC04-4A54-8C4F-5C1D26E6A6DE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40B7CC3E-CE10-4D5E-B1AB-FB5521D76D53}" type="sibTrans" cxnId="{E1D1B927-2DAB-4921-B1FE-B23EFE0C0BD6}">
      <dgm:prSet/>
      <dgm:spPr/>
      <dgm:t>
        <a:bodyPr/>
        <a:lstStyle/>
        <a:p>
          <a:endParaRPr lang="en-US"/>
        </a:p>
      </dgm:t>
    </dgm:pt>
    <dgm:pt modelId="{8185C319-F91E-4052-94BC-B2D3D30C80C5}" type="parTrans" cxnId="{E1D1B927-2DAB-4921-B1FE-B23EFE0C0BD6}">
      <dgm:prSet/>
      <dgm:spPr/>
      <dgm:t>
        <a:bodyPr/>
        <a:lstStyle/>
        <a:p>
          <a:endParaRPr lang="en-US"/>
        </a:p>
      </dgm:t>
    </dgm:pt>
    <dgm:pt modelId="{BF22F581-7AF3-4599-9C3D-C004E708354F}" type="pres">
      <dgm:prSet presAssocID="{F0CDD45E-EE47-48D0-9CD0-7A9E40803928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067D85-BB41-4A0D-9937-2E94C83539B3}" type="pres">
      <dgm:prSet presAssocID="{F0CDD45E-EE47-48D0-9CD0-7A9E40803928}" presName="hierFlow" presStyleCnt="0"/>
      <dgm:spPr/>
      <dgm:t>
        <a:bodyPr/>
        <a:lstStyle/>
        <a:p>
          <a:endParaRPr lang="en-US"/>
        </a:p>
      </dgm:t>
    </dgm:pt>
    <dgm:pt modelId="{E22E27A5-26DF-44BA-89A1-E31AB6AEA30D}" type="pres">
      <dgm:prSet presAssocID="{F0CDD45E-EE47-48D0-9CD0-7A9E40803928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6CAF88-A5D3-4D33-9202-70C7B1A2F5B3}" type="pres">
      <dgm:prSet presAssocID="{068FFAB2-FC71-4BFA-9B32-3A7D39EF3B18}" presName="Name17" presStyleCnt="0"/>
      <dgm:spPr/>
      <dgm:t>
        <a:bodyPr/>
        <a:lstStyle/>
        <a:p>
          <a:endParaRPr lang="en-US"/>
        </a:p>
      </dgm:t>
    </dgm:pt>
    <dgm:pt modelId="{E97A092B-E052-4BF1-AD49-AB1476AD227E}" type="pres">
      <dgm:prSet presAssocID="{068FFAB2-FC71-4BFA-9B32-3A7D39EF3B1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B9F6C5-6D42-4754-8104-AED5B8A75FF0}" type="pres">
      <dgm:prSet presAssocID="{068FFAB2-FC71-4BFA-9B32-3A7D39EF3B18}" presName="hierChild2" presStyleCnt="0"/>
      <dgm:spPr/>
      <dgm:t>
        <a:bodyPr/>
        <a:lstStyle/>
        <a:p>
          <a:endParaRPr lang="en-US"/>
        </a:p>
      </dgm:t>
    </dgm:pt>
    <dgm:pt modelId="{7B9565EA-2AFF-4EFA-B379-E4EAE0C45365}" type="pres">
      <dgm:prSet presAssocID="{ADD54F61-8EA1-4A38-A43B-87A341403964}" presName="Name25" presStyleLbl="parChTrans1D2" presStyleIdx="0" presStyleCnt="2"/>
      <dgm:spPr/>
      <dgm:t>
        <a:bodyPr/>
        <a:lstStyle/>
        <a:p>
          <a:endParaRPr lang="en-US"/>
        </a:p>
      </dgm:t>
    </dgm:pt>
    <dgm:pt modelId="{4F2E870C-7881-4228-88EC-832C6A737D02}" type="pres">
      <dgm:prSet presAssocID="{ADD54F61-8EA1-4A38-A43B-87A3414039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D1AA6A6-3337-43C6-A3A1-F4A743DBF9BC}" type="pres">
      <dgm:prSet presAssocID="{AC4AB6F1-EBBB-4054-8B76-F0B27C9997A1}" presName="Name30" presStyleCnt="0"/>
      <dgm:spPr/>
      <dgm:t>
        <a:bodyPr/>
        <a:lstStyle/>
        <a:p>
          <a:endParaRPr lang="en-US"/>
        </a:p>
      </dgm:t>
    </dgm:pt>
    <dgm:pt modelId="{124915D3-79AF-4CF3-9021-44CC698AB8DB}" type="pres">
      <dgm:prSet presAssocID="{AC4AB6F1-EBBB-4054-8B76-F0B27C9997A1}" presName="level2Shape" presStyleLbl="node2" presStyleIdx="0" presStyleCnt="2"/>
      <dgm:spPr/>
      <dgm:t>
        <a:bodyPr/>
        <a:lstStyle/>
        <a:p>
          <a:endParaRPr lang="en-US"/>
        </a:p>
      </dgm:t>
    </dgm:pt>
    <dgm:pt modelId="{A475EDD6-3BA1-491B-B5A8-6311BE92C7F8}" type="pres">
      <dgm:prSet presAssocID="{AC4AB6F1-EBBB-4054-8B76-F0B27C9997A1}" presName="hierChild3" presStyleCnt="0"/>
      <dgm:spPr/>
      <dgm:t>
        <a:bodyPr/>
        <a:lstStyle/>
        <a:p>
          <a:endParaRPr lang="en-US"/>
        </a:p>
      </dgm:t>
    </dgm:pt>
    <dgm:pt modelId="{B7D6230E-CE3B-45BA-854D-710415557BE3}" type="pres">
      <dgm:prSet presAssocID="{AFECB66A-1B1E-4B74-BA4B-67D61779A2BB}" presName="Name25" presStyleLbl="parChTrans1D3" presStyleIdx="0" presStyleCnt="4"/>
      <dgm:spPr/>
      <dgm:t>
        <a:bodyPr/>
        <a:lstStyle/>
        <a:p>
          <a:endParaRPr lang="en-US"/>
        </a:p>
      </dgm:t>
    </dgm:pt>
    <dgm:pt modelId="{7B0A258E-4469-46AF-B312-9EDBD809B661}" type="pres">
      <dgm:prSet presAssocID="{AFECB66A-1B1E-4B74-BA4B-67D61779A2BB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5E6A4D9-14E8-4C47-A36E-980D502A14A0}" type="pres">
      <dgm:prSet presAssocID="{6B560ADE-5C5A-4E6C-A85D-D7257C9314E5}" presName="Name30" presStyleCnt="0"/>
      <dgm:spPr/>
      <dgm:t>
        <a:bodyPr/>
        <a:lstStyle/>
        <a:p>
          <a:endParaRPr lang="en-US"/>
        </a:p>
      </dgm:t>
    </dgm:pt>
    <dgm:pt modelId="{30FA819A-FC0E-4E5E-BF5A-000456B853D0}" type="pres">
      <dgm:prSet presAssocID="{6B560ADE-5C5A-4E6C-A85D-D7257C9314E5}" presName="level2Shape" presStyleLbl="node3" presStyleIdx="0" presStyleCnt="4"/>
      <dgm:spPr/>
      <dgm:t>
        <a:bodyPr/>
        <a:lstStyle/>
        <a:p>
          <a:endParaRPr lang="en-US"/>
        </a:p>
      </dgm:t>
    </dgm:pt>
    <dgm:pt modelId="{7C0C611F-227C-4BC8-96F5-8EAED4BD9071}" type="pres">
      <dgm:prSet presAssocID="{6B560ADE-5C5A-4E6C-A85D-D7257C9314E5}" presName="hierChild3" presStyleCnt="0"/>
      <dgm:spPr/>
      <dgm:t>
        <a:bodyPr/>
        <a:lstStyle/>
        <a:p>
          <a:endParaRPr lang="en-US"/>
        </a:p>
      </dgm:t>
    </dgm:pt>
    <dgm:pt modelId="{30BD065F-8E05-436B-8509-8C5D82C7493C}" type="pres">
      <dgm:prSet presAssocID="{8185C319-F91E-4052-94BC-B2D3D30C80C5}" presName="Name25" presStyleLbl="parChTrans1D4" presStyleIdx="0" presStyleCnt="8"/>
      <dgm:spPr/>
      <dgm:t>
        <a:bodyPr/>
        <a:lstStyle/>
        <a:p>
          <a:endParaRPr lang="en-US"/>
        </a:p>
      </dgm:t>
    </dgm:pt>
    <dgm:pt modelId="{3FFA3B83-DB66-4DC8-B0DE-0BB9EC1ABE85}" type="pres">
      <dgm:prSet presAssocID="{8185C319-F91E-4052-94BC-B2D3D30C80C5}" presName="connTx" presStyleLbl="parChTrans1D4" presStyleIdx="0" presStyleCnt="8"/>
      <dgm:spPr/>
      <dgm:t>
        <a:bodyPr/>
        <a:lstStyle/>
        <a:p>
          <a:endParaRPr lang="en-US"/>
        </a:p>
      </dgm:t>
    </dgm:pt>
    <dgm:pt modelId="{2A200243-71E5-4F73-BB3E-21184D0CAE19}" type="pres">
      <dgm:prSet presAssocID="{28C9CB5A-FC04-4A54-8C4F-5C1D26E6A6DE}" presName="Name30" presStyleCnt="0"/>
      <dgm:spPr/>
      <dgm:t>
        <a:bodyPr/>
        <a:lstStyle/>
        <a:p>
          <a:endParaRPr lang="en-US"/>
        </a:p>
      </dgm:t>
    </dgm:pt>
    <dgm:pt modelId="{D9E3DCE9-96E7-42B7-BB41-D4C91B19DA10}" type="pres">
      <dgm:prSet presAssocID="{28C9CB5A-FC04-4A54-8C4F-5C1D26E6A6DE}" presName="level2Shape" presStyleLbl="node4" presStyleIdx="0" presStyleCnt="8" custLinFactNeighborX="2556" custLinFactNeighborY="-4212"/>
      <dgm:spPr/>
      <dgm:t>
        <a:bodyPr/>
        <a:lstStyle/>
        <a:p>
          <a:endParaRPr lang="en-US"/>
        </a:p>
      </dgm:t>
    </dgm:pt>
    <dgm:pt modelId="{75B00938-A899-46F8-8376-9C0395390BDA}" type="pres">
      <dgm:prSet presAssocID="{28C9CB5A-FC04-4A54-8C4F-5C1D26E6A6DE}" presName="hierChild3" presStyleCnt="0"/>
      <dgm:spPr/>
      <dgm:t>
        <a:bodyPr/>
        <a:lstStyle/>
        <a:p>
          <a:endParaRPr lang="en-US"/>
        </a:p>
      </dgm:t>
    </dgm:pt>
    <dgm:pt modelId="{0024D02B-5AF3-4FEC-AA84-70FB263C984D}" type="pres">
      <dgm:prSet presAssocID="{CD167548-1AC8-41FB-B26F-C2979C6F4A89}" presName="Name25" presStyleLbl="parChTrans1D4" presStyleIdx="1" presStyleCnt="8"/>
      <dgm:spPr/>
      <dgm:t>
        <a:bodyPr/>
        <a:lstStyle/>
        <a:p>
          <a:endParaRPr lang="en-US"/>
        </a:p>
      </dgm:t>
    </dgm:pt>
    <dgm:pt modelId="{74563796-2169-4D8A-9A94-C8E97C75EE5A}" type="pres">
      <dgm:prSet presAssocID="{CD167548-1AC8-41FB-B26F-C2979C6F4A89}" presName="connTx" presStyleLbl="parChTrans1D4" presStyleIdx="1" presStyleCnt="8"/>
      <dgm:spPr/>
      <dgm:t>
        <a:bodyPr/>
        <a:lstStyle/>
        <a:p>
          <a:endParaRPr lang="en-US"/>
        </a:p>
      </dgm:t>
    </dgm:pt>
    <dgm:pt modelId="{3A367C19-3D25-48F9-B096-AC25151C5EB3}" type="pres">
      <dgm:prSet presAssocID="{3C6D7D50-CF00-4F26-BA15-9F4732B14FD7}" presName="Name30" presStyleCnt="0"/>
      <dgm:spPr/>
      <dgm:t>
        <a:bodyPr/>
        <a:lstStyle/>
        <a:p>
          <a:endParaRPr lang="en-US"/>
        </a:p>
      </dgm:t>
    </dgm:pt>
    <dgm:pt modelId="{0F789A30-F990-4089-9CD4-A6D555B1B3FF}" type="pres">
      <dgm:prSet presAssocID="{3C6D7D50-CF00-4F26-BA15-9F4732B14FD7}" presName="level2Shape" presStyleLbl="node4" presStyleIdx="1" presStyleCnt="8"/>
      <dgm:spPr/>
      <dgm:t>
        <a:bodyPr/>
        <a:lstStyle/>
        <a:p>
          <a:endParaRPr lang="en-US"/>
        </a:p>
      </dgm:t>
    </dgm:pt>
    <dgm:pt modelId="{254BB699-34B2-4D37-8A86-B278E92F0854}" type="pres">
      <dgm:prSet presAssocID="{3C6D7D50-CF00-4F26-BA15-9F4732B14FD7}" presName="hierChild3" presStyleCnt="0"/>
      <dgm:spPr/>
      <dgm:t>
        <a:bodyPr/>
        <a:lstStyle/>
        <a:p>
          <a:endParaRPr lang="en-US"/>
        </a:p>
      </dgm:t>
    </dgm:pt>
    <dgm:pt modelId="{42F3D39B-46FC-4680-8D40-127F5A788362}" type="pres">
      <dgm:prSet presAssocID="{0E313258-E648-477E-844C-EE7D7962FE8E}" presName="Name25" presStyleLbl="parChTrans1D3" presStyleIdx="1" presStyleCnt="4"/>
      <dgm:spPr/>
      <dgm:t>
        <a:bodyPr/>
        <a:lstStyle/>
        <a:p>
          <a:endParaRPr lang="en-US"/>
        </a:p>
      </dgm:t>
    </dgm:pt>
    <dgm:pt modelId="{D1551784-C477-4887-8425-EBB22A791403}" type="pres">
      <dgm:prSet presAssocID="{0E313258-E648-477E-844C-EE7D7962FE8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08BB0B92-5B05-41C6-8BE9-E54602827BC0}" type="pres">
      <dgm:prSet presAssocID="{6D432736-059C-4576-B547-F6AD2AB11FFB}" presName="Name30" presStyleCnt="0"/>
      <dgm:spPr/>
      <dgm:t>
        <a:bodyPr/>
        <a:lstStyle/>
        <a:p>
          <a:endParaRPr lang="en-US"/>
        </a:p>
      </dgm:t>
    </dgm:pt>
    <dgm:pt modelId="{00021E90-B0F6-4518-B95F-A869D79EEFF9}" type="pres">
      <dgm:prSet presAssocID="{6D432736-059C-4576-B547-F6AD2AB11FFB}" presName="level2Shape" presStyleLbl="node3" presStyleIdx="1" presStyleCnt="4"/>
      <dgm:spPr/>
      <dgm:t>
        <a:bodyPr/>
        <a:lstStyle/>
        <a:p>
          <a:endParaRPr lang="en-US"/>
        </a:p>
      </dgm:t>
    </dgm:pt>
    <dgm:pt modelId="{2D7CB25E-8F91-40AE-A4E5-3589A01BE185}" type="pres">
      <dgm:prSet presAssocID="{6D432736-059C-4576-B547-F6AD2AB11FFB}" presName="hierChild3" presStyleCnt="0"/>
      <dgm:spPr/>
      <dgm:t>
        <a:bodyPr/>
        <a:lstStyle/>
        <a:p>
          <a:endParaRPr lang="en-US"/>
        </a:p>
      </dgm:t>
    </dgm:pt>
    <dgm:pt modelId="{062CA80E-B047-4E0E-A898-0F8662A4B988}" type="pres">
      <dgm:prSet presAssocID="{55691313-DB80-44AF-AACF-9C622F29EFC2}" presName="Name25" presStyleLbl="parChTrans1D4" presStyleIdx="2" presStyleCnt="8"/>
      <dgm:spPr/>
      <dgm:t>
        <a:bodyPr/>
        <a:lstStyle/>
        <a:p>
          <a:endParaRPr lang="en-US"/>
        </a:p>
      </dgm:t>
    </dgm:pt>
    <dgm:pt modelId="{42688506-77AC-4E22-AE79-19FC97638B4A}" type="pres">
      <dgm:prSet presAssocID="{55691313-DB80-44AF-AACF-9C622F29EFC2}" presName="connTx" presStyleLbl="parChTrans1D4" presStyleIdx="2" presStyleCnt="8"/>
      <dgm:spPr/>
      <dgm:t>
        <a:bodyPr/>
        <a:lstStyle/>
        <a:p>
          <a:endParaRPr lang="en-US"/>
        </a:p>
      </dgm:t>
    </dgm:pt>
    <dgm:pt modelId="{3B22D2BB-937B-452F-82B4-2890D929B968}" type="pres">
      <dgm:prSet presAssocID="{7B70BFDF-4B09-4588-9C3A-37074C081382}" presName="Name30" presStyleCnt="0"/>
      <dgm:spPr/>
      <dgm:t>
        <a:bodyPr/>
        <a:lstStyle/>
        <a:p>
          <a:endParaRPr lang="en-US"/>
        </a:p>
      </dgm:t>
    </dgm:pt>
    <dgm:pt modelId="{85EF8228-B678-424D-ADD0-0570F1571124}" type="pres">
      <dgm:prSet presAssocID="{7B70BFDF-4B09-4588-9C3A-37074C081382}" presName="level2Shape" presStyleLbl="node4" presStyleIdx="2" presStyleCnt="8"/>
      <dgm:spPr/>
      <dgm:t>
        <a:bodyPr/>
        <a:lstStyle/>
        <a:p>
          <a:endParaRPr lang="en-US"/>
        </a:p>
      </dgm:t>
    </dgm:pt>
    <dgm:pt modelId="{FD5E5904-0D32-41D5-8998-C15524666DCD}" type="pres">
      <dgm:prSet presAssocID="{7B70BFDF-4B09-4588-9C3A-37074C081382}" presName="hierChild3" presStyleCnt="0"/>
      <dgm:spPr/>
      <dgm:t>
        <a:bodyPr/>
        <a:lstStyle/>
        <a:p>
          <a:endParaRPr lang="en-US"/>
        </a:p>
      </dgm:t>
    </dgm:pt>
    <dgm:pt modelId="{DB5DFBFC-0380-4253-8692-ECAAA1737025}" type="pres">
      <dgm:prSet presAssocID="{FE677C01-D9E4-4E73-966B-BC0A4E3BF702}" presName="Name25" presStyleLbl="parChTrans1D4" presStyleIdx="3" presStyleCnt="8"/>
      <dgm:spPr/>
      <dgm:t>
        <a:bodyPr/>
        <a:lstStyle/>
        <a:p>
          <a:endParaRPr lang="en-US"/>
        </a:p>
      </dgm:t>
    </dgm:pt>
    <dgm:pt modelId="{DB9DC739-C99D-4BB5-96D8-B075A2DDA527}" type="pres">
      <dgm:prSet presAssocID="{FE677C01-D9E4-4E73-966B-BC0A4E3BF702}" presName="connTx" presStyleLbl="parChTrans1D4" presStyleIdx="3" presStyleCnt="8"/>
      <dgm:spPr/>
      <dgm:t>
        <a:bodyPr/>
        <a:lstStyle/>
        <a:p>
          <a:endParaRPr lang="en-US"/>
        </a:p>
      </dgm:t>
    </dgm:pt>
    <dgm:pt modelId="{D385805F-D4DF-40F7-B4CF-17D77A5AA083}" type="pres">
      <dgm:prSet presAssocID="{7BF34322-E64F-47C4-95E6-29A621876311}" presName="Name30" presStyleCnt="0"/>
      <dgm:spPr/>
      <dgm:t>
        <a:bodyPr/>
        <a:lstStyle/>
        <a:p>
          <a:endParaRPr lang="en-US"/>
        </a:p>
      </dgm:t>
    </dgm:pt>
    <dgm:pt modelId="{F6B06CA5-42C8-4EBB-BC98-F50D689828AF}" type="pres">
      <dgm:prSet presAssocID="{7BF34322-E64F-47C4-95E6-29A621876311}" presName="level2Shape" presStyleLbl="node4" presStyleIdx="3" presStyleCnt="8" custLinFactNeighborX="9157" custLinFactNeighborY="7248"/>
      <dgm:spPr/>
      <dgm:t>
        <a:bodyPr/>
        <a:lstStyle/>
        <a:p>
          <a:endParaRPr lang="en-US"/>
        </a:p>
      </dgm:t>
    </dgm:pt>
    <dgm:pt modelId="{1B933A07-2E2F-4422-A6E1-84579E2E7F4C}" type="pres">
      <dgm:prSet presAssocID="{7BF34322-E64F-47C4-95E6-29A621876311}" presName="hierChild3" presStyleCnt="0"/>
      <dgm:spPr/>
      <dgm:t>
        <a:bodyPr/>
        <a:lstStyle/>
        <a:p>
          <a:endParaRPr lang="en-US"/>
        </a:p>
      </dgm:t>
    </dgm:pt>
    <dgm:pt modelId="{64BB7143-AE0A-4757-9935-CC5D45DDC3F8}" type="pres">
      <dgm:prSet presAssocID="{362B8CD0-E92E-4011-BACA-2A9233A465C3}" presName="Name25" presStyleLbl="parChTrans1D2" presStyleIdx="1" presStyleCnt="2"/>
      <dgm:spPr/>
      <dgm:t>
        <a:bodyPr/>
        <a:lstStyle/>
        <a:p>
          <a:endParaRPr lang="en-US"/>
        </a:p>
      </dgm:t>
    </dgm:pt>
    <dgm:pt modelId="{5E3BE7E8-7052-4187-9063-A11686ECBFB9}" type="pres">
      <dgm:prSet presAssocID="{362B8CD0-E92E-4011-BACA-2A9233A465C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A33948D-3508-4BEF-9A67-DE861E6D1370}" type="pres">
      <dgm:prSet presAssocID="{B032A520-4513-47CD-B298-97C23314F6F2}" presName="Name30" presStyleCnt="0"/>
      <dgm:spPr/>
      <dgm:t>
        <a:bodyPr/>
        <a:lstStyle/>
        <a:p>
          <a:endParaRPr lang="en-US"/>
        </a:p>
      </dgm:t>
    </dgm:pt>
    <dgm:pt modelId="{C4782B93-756E-4A7D-806B-0D0E51CC0C97}" type="pres">
      <dgm:prSet presAssocID="{B032A520-4513-47CD-B298-97C23314F6F2}" presName="level2Shape" presStyleLbl="node2" presStyleIdx="1" presStyleCnt="2" custLinFactNeighborX="-197" custLinFactNeighborY="10198"/>
      <dgm:spPr/>
      <dgm:t>
        <a:bodyPr/>
        <a:lstStyle/>
        <a:p>
          <a:endParaRPr lang="en-US"/>
        </a:p>
      </dgm:t>
    </dgm:pt>
    <dgm:pt modelId="{980588CE-21AE-49A8-80A1-6548B2E3DED2}" type="pres">
      <dgm:prSet presAssocID="{B032A520-4513-47CD-B298-97C23314F6F2}" presName="hierChild3" presStyleCnt="0"/>
      <dgm:spPr/>
      <dgm:t>
        <a:bodyPr/>
        <a:lstStyle/>
        <a:p>
          <a:endParaRPr lang="en-US"/>
        </a:p>
      </dgm:t>
    </dgm:pt>
    <dgm:pt modelId="{5BC9BD5F-88D2-4B7B-A83C-E6078370BB8A}" type="pres">
      <dgm:prSet presAssocID="{6E2D9A44-3617-4DC6-94C1-31FC3BCB8766}" presName="Name25" presStyleLbl="parChTrans1D3" presStyleIdx="2" presStyleCnt="4"/>
      <dgm:spPr/>
      <dgm:t>
        <a:bodyPr/>
        <a:lstStyle/>
        <a:p>
          <a:endParaRPr lang="en-US"/>
        </a:p>
      </dgm:t>
    </dgm:pt>
    <dgm:pt modelId="{7E1A0623-994F-4438-913D-04CFF98BB11A}" type="pres">
      <dgm:prSet presAssocID="{6E2D9A44-3617-4DC6-94C1-31FC3BCB8766}" presName="connTx" presStyleLbl="parChTrans1D3" presStyleIdx="2" presStyleCnt="4"/>
      <dgm:spPr/>
      <dgm:t>
        <a:bodyPr/>
        <a:lstStyle/>
        <a:p>
          <a:endParaRPr lang="en-US"/>
        </a:p>
      </dgm:t>
    </dgm:pt>
    <dgm:pt modelId="{6AD949D3-6BB7-4556-871E-A727865B52A3}" type="pres">
      <dgm:prSet presAssocID="{84E28953-B40E-45A9-BEB8-CCC9910F89FC}" presName="Name30" presStyleCnt="0"/>
      <dgm:spPr/>
      <dgm:t>
        <a:bodyPr/>
        <a:lstStyle/>
        <a:p>
          <a:endParaRPr lang="en-US"/>
        </a:p>
      </dgm:t>
    </dgm:pt>
    <dgm:pt modelId="{8D0E4DF1-A0C9-42DF-A3E3-78A82524A37F}" type="pres">
      <dgm:prSet presAssocID="{84E28953-B40E-45A9-BEB8-CCC9910F89FC}" presName="level2Shape" presStyleLbl="node3" presStyleIdx="2" presStyleCnt="4"/>
      <dgm:spPr/>
      <dgm:t>
        <a:bodyPr/>
        <a:lstStyle/>
        <a:p>
          <a:endParaRPr lang="en-US"/>
        </a:p>
      </dgm:t>
    </dgm:pt>
    <dgm:pt modelId="{6BBA4617-0654-484C-8D0F-17C38D5DC060}" type="pres">
      <dgm:prSet presAssocID="{84E28953-B40E-45A9-BEB8-CCC9910F89FC}" presName="hierChild3" presStyleCnt="0"/>
      <dgm:spPr/>
      <dgm:t>
        <a:bodyPr/>
        <a:lstStyle/>
        <a:p>
          <a:endParaRPr lang="en-US"/>
        </a:p>
      </dgm:t>
    </dgm:pt>
    <dgm:pt modelId="{40609033-9502-4D15-AA57-05446325AF83}" type="pres">
      <dgm:prSet presAssocID="{1C4DCF01-1841-44B4-8F2A-836E05AC33A4}" presName="Name25" presStyleLbl="parChTrans1D4" presStyleIdx="4" presStyleCnt="8"/>
      <dgm:spPr/>
      <dgm:t>
        <a:bodyPr/>
        <a:lstStyle/>
        <a:p>
          <a:endParaRPr lang="en-US"/>
        </a:p>
      </dgm:t>
    </dgm:pt>
    <dgm:pt modelId="{DFB96C30-9C6D-422B-A8E0-5866BC7E6311}" type="pres">
      <dgm:prSet presAssocID="{1C4DCF01-1841-44B4-8F2A-836E05AC33A4}" presName="connTx" presStyleLbl="parChTrans1D4" presStyleIdx="4" presStyleCnt="8"/>
      <dgm:spPr/>
      <dgm:t>
        <a:bodyPr/>
        <a:lstStyle/>
        <a:p>
          <a:endParaRPr lang="en-US"/>
        </a:p>
      </dgm:t>
    </dgm:pt>
    <dgm:pt modelId="{B94D615B-5433-4410-B948-CB31D59A5290}" type="pres">
      <dgm:prSet presAssocID="{C6E3DE91-BC3E-4845-BDFF-C79394E0089B}" presName="Name30" presStyleCnt="0"/>
      <dgm:spPr/>
      <dgm:t>
        <a:bodyPr/>
        <a:lstStyle/>
        <a:p>
          <a:endParaRPr lang="en-US"/>
        </a:p>
      </dgm:t>
    </dgm:pt>
    <dgm:pt modelId="{B82E5C17-F3DF-499D-B753-6F78B45B990D}" type="pres">
      <dgm:prSet presAssocID="{C6E3DE91-BC3E-4845-BDFF-C79394E0089B}" presName="level2Shape" presStyleLbl="node4" presStyleIdx="4" presStyleCnt="8"/>
      <dgm:spPr/>
      <dgm:t>
        <a:bodyPr/>
        <a:lstStyle/>
        <a:p>
          <a:endParaRPr lang="en-US"/>
        </a:p>
      </dgm:t>
    </dgm:pt>
    <dgm:pt modelId="{33C23F0C-7533-4D75-846D-5F87443903BD}" type="pres">
      <dgm:prSet presAssocID="{C6E3DE91-BC3E-4845-BDFF-C79394E0089B}" presName="hierChild3" presStyleCnt="0"/>
      <dgm:spPr/>
      <dgm:t>
        <a:bodyPr/>
        <a:lstStyle/>
        <a:p>
          <a:endParaRPr lang="en-US"/>
        </a:p>
      </dgm:t>
    </dgm:pt>
    <dgm:pt modelId="{1E19EC54-DB40-4CC9-950C-00051B13248B}" type="pres">
      <dgm:prSet presAssocID="{516C03F8-8927-4596-A195-DD75A66E91AF}" presName="Name25" presStyleLbl="parChTrans1D4" presStyleIdx="5" presStyleCnt="8"/>
      <dgm:spPr/>
      <dgm:t>
        <a:bodyPr/>
        <a:lstStyle/>
        <a:p>
          <a:endParaRPr lang="en-US"/>
        </a:p>
      </dgm:t>
    </dgm:pt>
    <dgm:pt modelId="{05344F7E-818F-493C-9F95-2CDEBEBE8E48}" type="pres">
      <dgm:prSet presAssocID="{516C03F8-8927-4596-A195-DD75A66E91AF}" presName="connTx" presStyleLbl="parChTrans1D4" presStyleIdx="5" presStyleCnt="8"/>
      <dgm:spPr/>
      <dgm:t>
        <a:bodyPr/>
        <a:lstStyle/>
        <a:p>
          <a:endParaRPr lang="en-US"/>
        </a:p>
      </dgm:t>
    </dgm:pt>
    <dgm:pt modelId="{29F71FD2-71BE-45ED-AA69-B943B09F2461}" type="pres">
      <dgm:prSet presAssocID="{507440C1-0C28-44A2-8734-D91F403D3D13}" presName="Name30" presStyleCnt="0"/>
      <dgm:spPr/>
      <dgm:t>
        <a:bodyPr/>
        <a:lstStyle/>
        <a:p>
          <a:endParaRPr lang="en-US"/>
        </a:p>
      </dgm:t>
    </dgm:pt>
    <dgm:pt modelId="{448D6AA0-A376-4641-832F-6805D2AEC194}" type="pres">
      <dgm:prSet presAssocID="{507440C1-0C28-44A2-8734-D91F403D3D13}" presName="level2Shape" presStyleLbl="node4" presStyleIdx="5" presStyleCnt="8"/>
      <dgm:spPr/>
      <dgm:t>
        <a:bodyPr/>
        <a:lstStyle/>
        <a:p>
          <a:endParaRPr lang="en-US"/>
        </a:p>
      </dgm:t>
    </dgm:pt>
    <dgm:pt modelId="{9995015E-A3C4-4777-9704-837F2C439612}" type="pres">
      <dgm:prSet presAssocID="{507440C1-0C28-44A2-8734-D91F403D3D13}" presName="hierChild3" presStyleCnt="0"/>
      <dgm:spPr/>
      <dgm:t>
        <a:bodyPr/>
        <a:lstStyle/>
        <a:p>
          <a:endParaRPr lang="en-US"/>
        </a:p>
      </dgm:t>
    </dgm:pt>
    <dgm:pt modelId="{73DAA1C5-5E6D-4C8D-9D69-5239BEEDB154}" type="pres">
      <dgm:prSet presAssocID="{085257F0-D7BE-4909-842A-6AD947A82FB4}" presName="Name25" presStyleLbl="parChTrans1D3" presStyleIdx="3" presStyleCnt="4"/>
      <dgm:spPr/>
      <dgm:t>
        <a:bodyPr/>
        <a:lstStyle/>
        <a:p>
          <a:endParaRPr lang="en-US"/>
        </a:p>
      </dgm:t>
    </dgm:pt>
    <dgm:pt modelId="{85E27555-163E-4BAC-B063-77A94992DD1E}" type="pres">
      <dgm:prSet presAssocID="{085257F0-D7BE-4909-842A-6AD947A82FB4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812A200-58EC-484D-8AFD-ECEE4B93D7F4}" type="pres">
      <dgm:prSet presAssocID="{C91F9D12-9716-4147-B81D-8FFF047993F2}" presName="Name30" presStyleCnt="0"/>
      <dgm:spPr/>
      <dgm:t>
        <a:bodyPr/>
        <a:lstStyle/>
        <a:p>
          <a:endParaRPr lang="en-US"/>
        </a:p>
      </dgm:t>
    </dgm:pt>
    <dgm:pt modelId="{49B99DF8-3DD2-47B7-8679-3EE798B77AA6}" type="pres">
      <dgm:prSet presAssocID="{C91F9D12-9716-4147-B81D-8FFF047993F2}" presName="level2Shape" presStyleLbl="node3" presStyleIdx="3" presStyleCnt="4"/>
      <dgm:spPr/>
      <dgm:t>
        <a:bodyPr/>
        <a:lstStyle/>
        <a:p>
          <a:endParaRPr lang="en-US"/>
        </a:p>
      </dgm:t>
    </dgm:pt>
    <dgm:pt modelId="{9B313DAE-CD5C-40AE-89C7-ACC20D21D656}" type="pres">
      <dgm:prSet presAssocID="{C91F9D12-9716-4147-B81D-8FFF047993F2}" presName="hierChild3" presStyleCnt="0"/>
      <dgm:spPr/>
      <dgm:t>
        <a:bodyPr/>
        <a:lstStyle/>
        <a:p>
          <a:endParaRPr lang="en-US"/>
        </a:p>
      </dgm:t>
    </dgm:pt>
    <dgm:pt modelId="{D56DFC30-A988-4800-8887-9BFD681E6AC4}" type="pres">
      <dgm:prSet presAssocID="{C550B5A0-A3BA-48FB-9EF8-3B12FD71D289}" presName="Name25" presStyleLbl="parChTrans1D4" presStyleIdx="6" presStyleCnt="8"/>
      <dgm:spPr/>
      <dgm:t>
        <a:bodyPr/>
        <a:lstStyle/>
        <a:p>
          <a:endParaRPr lang="en-US"/>
        </a:p>
      </dgm:t>
    </dgm:pt>
    <dgm:pt modelId="{97029E98-A43F-4E07-96A7-49814ECC930E}" type="pres">
      <dgm:prSet presAssocID="{C550B5A0-A3BA-48FB-9EF8-3B12FD71D289}" presName="connTx" presStyleLbl="parChTrans1D4" presStyleIdx="6" presStyleCnt="8"/>
      <dgm:spPr/>
      <dgm:t>
        <a:bodyPr/>
        <a:lstStyle/>
        <a:p>
          <a:endParaRPr lang="en-US"/>
        </a:p>
      </dgm:t>
    </dgm:pt>
    <dgm:pt modelId="{C7832BC5-B518-48FB-BDFA-0B2249B7536E}" type="pres">
      <dgm:prSet presAssocID="{7C0F5A0E-EBAC-470E-97AF-2133F0ECE66A}" presName="Name30" presStyleCnt="0"/>
      <dgm:spPr/>
      <dgm:t>
        <a:bodyPr/>
        <a:lstStyle/>
        <a:p>
          <a:endParaRPr lang="en-US"/>
        </a:p>
      </dgm:t>
    </dgm:pt>
    <dgm:pt modelId="{4D3B2E1C-4586-4DCC-BDFD-A05C8D26A079}" type="pres">
      <dgm:prSet presAssocID="{7C0F5A0E-EBAC-470E-97AF-2133F0ECE66A}" presName="level2Shape" presStyleLbl="node4" presStyleIdx="6" presStyleCnt="8"/>
      <dgm:spPr/>
      <dgm:t>
        <a:bodyPr/>
        <a:lstStyle/>
        <a:p>
          <a:endParaRPr lang="en-US"/>
        </a:p>
      </dgm:t>
    </dgm:pt>
    <dgm:pt modelId="{B3105494-BDBF-4AFC-9A03-6658D0C838F3}" type="pres">
      <dgm:prSet presAssocID="{7C0F5A0E-EBAC-470E-97AF-2133F0ECE66A}" presName="hierChild3" presStyleCnt="0"/>
      <dgm:spPr/>
      <dgm:t>
        <a:bodyPr/>
        <a:lstStyle/>
        <a:p>
          <a:endParaRPr lang="en-US"/>
        </a:p>
      </dgm:t>
    </dgm:pt>
    <dgm:pt modelId="{744FD431-4F0F-4DF1-AB3C-DCBE4C67E1DD}" type="pres">
      <dgm:prSet presAssocID="{0C7A04E5-0E56-4DB2-998E-1FB8ADA0A436}" presName="Name25" presStyleLbl="parChTrans1D4" presStyleIdx="7" presStyleCnt="8"/>
      <dgm:spPr/>
      <dgm:t>
        <a:bodyPr/>
        <a:lstStyle/>
        <a:p>
          <a:endParaRPr lang="en-US"/>
        </a:p>
      </dgm:t>
    </dgm:pt>
    <dgm:pt modelId="{D1FEAE53-7100-4107-B1C1-FC94CD341F33}" type="pres">
      <dgm:prSet presAssocID="{0C7A04E5-0E56-4DB2-998E-1FB8ADA0A436}" presName="connTx" presStyleLbl="parChTrans1D4" presStyleIdx="7" presStyleCnt="8"/>
      <dgm:spPr/>
      <dgm:t>
        <a:bodyPr/>
        <a:lstStyle/>
        <a:p>
          <a:endParaRPr lang="en-US"/>
        </a:p>
      </dgm:t>
    </dgm:pt>
    <dgm:pt modelId="{CA9B7274-1AE3-4737-BA33-2A342C7F4B42}" type="pres">
      <dgm:prSet presAssocID="{A3F08FCE-8159-432B-9CFB-78C3B64A0F8D}" presName="Name30" presStyleCnt="0"/>
      <dgm:spPr/>
      <dgm:t>
        <a:bodyPr/>
        <a:lstStyle/>
        <a:p>
          <a:endParaRPr lang="en-US"/>
        </a:p>
      </dgm:t>
    </dgm:pt>
    <dgm:pt modelId="{07CE753E-4E4A-402D-9DF9-5A5584D5FF05}" type="pres">
      <dgm:prSet presAssocID="{A3F08FCE-8159-432B-9CFB-78C3B64A0F8D}" presName="level2Shape" presStyleLbl="node4" presStyleIdx="7" presStyleCnt="8"/>
      <dgm:spPr/>
      <dgm:t>
        <a:bodyPr/>
        <a:lstStyle/>
        <a:p>
          <a:endParaRPr lang="en-US"/>
        </a:p>
      </dgm:t>
    </dgm:pt>
    <dgm:pt modelId="{9857DD44-2A93-4105-A5AB-22F40AE7A484}" type="pres">
      <dgm:prSet presAssocID="{A3F08FCE-8159-432B-9CFB-78C3B64A0F8D}" presName="hierChild3" presStyleCnt="0"/>
      <dgm:spPr/>
      <dgm:t>
        <a:bodyPr/>
        <a:lstStyle/>
        <a:p>
          <a:endParaRPr lang="en-US"/>
        </a:p>
      </dgm:t>
    </dgm:pt>
    <dgm:pt modelId="{6E3C1329-AF88-4782-A5A1-E4BD801324F1}" type="pres">
      <dgm:prSet presAssocID="{F0CDD45E-EE47-48D0-9CD0-7A9E40803928}" presName="bgShapesFlow" presStyleCnt="0"/>
      <dgm:spPr/>
      <dgm:t>
        <a:bodyPr/>
        <a:lstStyle/>
        <a:p>
          <a:endParaRPr lang="en-US"/>
        </a:p>
      </dgm:t>
    </dgm:pt>
  </dgm:ptLst>
  <dgm:cxnLst>
    <dgm:cxn modelId="{E75C4D0B-A326-4411-8A01-1A78C11F6D58}" type="presOf" srcId="{7B70BFDF-4B09-4588-9C3A-37074C081382}" destId="{85EF8228-B678-424D-ADD0-0570F1571124}" srcOrd="0" destOrd="0" presId="urn:microsoft.com/office/officeart/2005/8/layout/hierarchy5"/>
    <dgm:cxn modelId="{DFD154F0-07CD-450E-AF1D-A8283B158FEC}" type="presOf" srcId="{AC4AB6F1-EBBB-4054-8B76-F0B27C9997A1}" destId="{124915D3-79AF-4CF3-9021-44CC698AB8DB}" srcOrd="0" destOrd="0" presId="urn:microsoft.com/office/officeart/2005/8/layout/hierarchy5"/>
    <dgm:cxn modelId="{8686C5B3-8B57-419A-A85A-E75B69BA2835}" type="presOf" srcId="{C91F9D12-9716-4147-B81D-8FFF047993F2}" destId="{49B99DF8-3DD2-47B7-8679-3EE798B77AA6}" srcOrd="0" destOrd="0" presId="urn:microsoft.com/office/officeart/2005/8/layout/hierarchy5"/>
    <dgm:cxn modelId="{C19E2C91-7854-4BF0-B82C-A9241F0413D5}" type="presOf" srcId="{F0CDD45E-EE47-48D0-9CD0-7A9E40803928}" destId="{BF22F581-7AF3-4599-9C3D-C004E708354F}" srcOrd="0" destOrd="0" presId="urn:microsoft.com/office/officeart/2005/8/layout/hierarchy5"/>
    <dgm:cxn modelId="{5B6E6C81-E80E-48F4-81CD-6F09E74B65F9}" srcId="{84E28953-B40E-45A9-BEB8-CCC9910F89FC}" destId="{C6E3DE91-BC3E-4845-BDFF-C79394E0089B}" srcOrd="0" destOrd="0" parTransId="{1C4DCF01-1841-44B4-8F2A-836E05AC33A4}" sibTransId="{5DF0B14D-EB4C-48D6-BC63-C09E3FD86464}"/>
    <dgm:cxn modelId="{81A243A8-7C38-49FE-9A6A-B0443795CAA4}" type="presOf" srcId="{7BF34322-E64F-47C4-95E6-29A621876311}" destId="{F6B06CA5-42C8-4EBB-BC98-F50D689828AF}" srcOrd="0" destOrd="0" presId="urn:microsoft.com/office/officeart/2005/8/layout/hierarchy5"/>
    <dgm:cxn modelId="{D2079F90-7383-4B78-BB92-A8A9788935B0}" type="presOf" srcId="{AFECB66A-1B1E-4B74-BA4B-67D61779A2BB}" destId="{B7D6230E-CE3B-45BA-854D-710415557BE3}" srcOrd="0" destOrd="0" presId="urn:microsoft.com/office/officeart/2005/8/layout/hierarchy5"/>
    <dgm:cxn modelId="{E1D1B927-2DAB-4921-B1FE-B23EFE0C0BD6}" srcId="{6B560ADE-5C5A-4E6C-A85D-D7257C9314E5}" destId="{28C9CB5A-FC04-4A54-8C4F-5C1D26E6A6DE}" srcOrd="0" destOrd="0" parTransId="{8185C319-F91E-4052-94BC-B2D3D30C80C5}" sibTransId="{40B7CC3E-CE10-4D5E-B1AB-FB5521D76D53}"/>
    <dgm:cxn modelId="{37062E2F-2C59-4343-9019-9CF9C3966CC2}" type="presOf" srcId="{1C4DCF01-1841-44B4-8F2A-836E05AC33A4}" destId="{DFB96C30-9C6D-422B-A8E0-5866BC7E6311}" srcOrd="1" destOrd="0" presId="urn:microsoft.com/office/officeart/2005/8/layout/hierarchy5"/>
    <dgm:cxn modelId="{B6EB01A3-85E8-4E33-876A-90E29D2858E2}" type="presOf" srcId="{516C03F8-8927-4596-A195-DD75A66E91AF}" destId="{1E19EC54-DB40-4CC9-950C-00051B13248B}" srcOrd="0" destOrd="0" presId="urn:microsoft.com/office/officeart/2005/8/layout/hierarchy5"/>
    <dgm:cxn modelId="{2998EB88-EC21-4384-83B3-E9F44761B0BC}" type="presOf" srcId="{FE677C01-D9E4-4E73-966B-BC0A4E3BF702}" destId="{DB5DFBFC-0380-4253-8692-ECAAA1737025}" srcOrd="0" destOrd="0" presId="urn:microsoft.com/office/officeart/2005/8/layout/hierarchy5"/>
    <dgm:cxn modelId="{8D1A70F0-361F-403B-B4E8-2875789279F2}" type="presOf" srcId="{ADD54F61-8EA1-4A38-A43B-87A341403964}" destId="{7B9565EA-2AFF-4EFA-B379-E4EAE0C45365}" srcOrd="0" destOrd="0" presId="urn:microsoft.com/office/officeart/2005/8/layout/hierarchy5"/>
    <dgm:cxn modelId="{8CB1B48B-E8FD-4055-8DDB-CAEFFBA2C189}" type="presOf" srcId="{7C0F5A0E-EBAC-470E-97AF-2133F0ECE66A}" destId="{4D3B2E1C-4586-4DCC-BDFD-A05C8D26A079}" srcOrd="0" destOrd="0" presId="urn:microsoft.com/office/officeart/2005/8/layout/hierarchy5"/>
    <dgm:cxn modelId="{8DFCF3D5-81EB-40C3-8E7F-9DE6D10072B3}" type="presOf" srcId="{C6E3DE91-BC3E-4845-BDFF-C79394E0089B}" destId="{B82E5C17-F3DF-499D-B753-6F78B45B990D}" srcOrd="0" destOrd="0" presId="urn:microsoft.com/office/officeart/2005/8/layout/hierarchy5"/>
    <dgm:cxn modelId="{4143F03B-ADC4-47AE-A5D9-414FF906FC6E}" srcId="{84E28953-B40E-45A9-BEB8-CCC9910F89FC}" destId="{507440C1-0C28-44A2-8734-D91F403D3D13}" srcOrd="1" destOrd="0" parTransId="{516C03F8-8927-4596-A195-DD75A66E91AF}" sibTransId="{5C3741CD-FF88-4825-BAE8-3AD555DC97D4}"/>
    <dgm:cxn modelId="{30C1E8EB-132E-4966-AE8E-D2A3E7D21B68}" type="presOf" srcId="{B032A520-4513-47CD-B298-97C23314F6F2}" destId="{C4782B93-756E-4A7D-806B-0D0E51CC0C97}" srcOrd="0" destOrd="0" presId="urn:microsoft.com/office/officeart/2005/8/layout/hierarchy5"/>
    <dgm:cxn modelId="{3332787D-715F-486A-9096-8EFCD91E5567}" srcId="{C91F9D12-9716-4147-B81D-8FFF047993F2}" destId="{7C0F5A0E-EBAC-470E-97AF-2133F0ECE66A}" srcOrd="0" destOrd="0" parTransId="{C550B5A0-A3BA-48FB-9EF8-3B12FD71D289}" sibTransId="{054644F1-FE83-405F-81EB-B064E4B7BC63}"/>
    <dgm:cxn modelId="{8AA5D896-3297-4112-B9EF-57B2562D3202}" type="presOf" srcId="{55691313-DB80-44AF-AACF-9C622F29EFC2}" destId="{062CA80E-B047-4E0E-A898-0F8662A4B988}" srcOrd="0" destOrd="0" presId="urn:microsoft.com/office/officeart/2005/8/layout/hierarchy5"/>
    <dgm:cxn modelId="{0B1F3B95-DB61-4A07-ADAF-A8373A380891}" type="presOf" srcId="{8185C319-F91E-4052-94BC-B2D3D30C80C5}" destId="{30BD065F-8E05-436B-8509-8C5D82C7493C}" srcOrd="0" destOrd="0" presId="urn:microsoft.com/office/officeart/2005/8/layout/hierarchy5"/>
    <dgm:cxn modelId="{CF2AA5DB-0094-4AB5-923D-7420F56FE733}" type="presOf" srcId="{516C03F8-8927-4596-A195-DD75A66E91AF}" destId="{05344F7E-818F-493C-9F95-2CDEBEBE8E48}" srcOrd="1" destOrd="0" presId="urn:microsoft.com/office/officeart/2005/8/layout/hierarchy5"/>
    <dgm:cxn modelId="{33533510-8C09-48C3-87D0-6B2A4A8A0ABD}" type="presOf" srcId="{0C7A04E5-0E56-4DB2-998E-1FB8ADA0A436}" destId="{744FD431-4F0F-4DF1-AB3C-DCBE4C67E1DD}" srcOrd="0" destOrd="0" presId="urn:microsoft.com/office/officeart/2005/8/layout/hierarchy5"/>
    <dgm:cxn modelId="{1A7FC234-F9DB-4862-9424-A47BA0F1BFFF}" srcId="{6D432736-059C-4576-B547-F6AD2AB11FFB}" destId="{7B70BFDF-4B09-4588-9C3A-37074C081382}" srcOrd="0" destOrd="0" parTransId="{55691313-DB80-44AF-AACF-9C622F29EFC2}" sibTransId="{075EA7B9-30E2-4F73-AE41-4C4420FE67B8}"/>
    <dgm:cxn modelId="{30B9B61B-234D-43B5-8560-8D61BE79299E}" srcId="{6D432736-059C-4576-B547-F6AD2AB11FFB}" destId="{7BF34322-E64F-47C4-95E6-29A621876311}" srcOrd="1" destOrd="0" parTransId="{FE677C01-D9E4-4E73-966B-BC0A4E3BF702}" sibTransId="{D19ACEF6-8C79-4860-A853-D44DA46C33D9}"/>
    <dgm:cxn modelId="{BA0CD0B5-10ED-4B3B-9B24-98F61B298CD6}" type="presOf" srcId="{C550B5A0-A3BA-48FB-9EF8-3B12FD71D289}" destId="{D56DFC30-A988-4800-8887-9BFD681E6AC4}" srcOrd="0" destOrd="0" presId="urn:microsoft.com/office/officeart/2005/8/layout/hierarchy5"/>
    <dgm:cxn modelId="{E24F5903-A90F-4B4F-98E0-2F17F80071A8}" type="presOf" srcId="{085257F0-D7BE-4909-842A-6AD947A82FB4}" destId="{85E27555-163E-4BAC-B063-77A94992DD1E}" srcOrd="1" destOrd="0" presId="urn:microsoft.com/office/officeart/2005/8/layout/hierarchy5"/>
    <dgm:cxn modelId="{899B5E26-4309-42E7-9682-1E612F673148}" type="presOf" srcId="{28C9CB5A-FC04-4A54-8C4F-5C1D26E6A6DE}" destId="{D9E3DCE9-96E7-42B7-BB41-D4C91B19DA10}" srcOrd="0" destOrd="0" presId="urn:microsoft.com/office/officeart/2005/8/layout/hierarchy5"/>
    <dgm:cxn modelId="{23F2D50C-51B5-4277-AAE6-30FAEE95D953}" type="presOf" srcId="{55691313-DB80-44AF-AACF-9C622F29EFC2}" destId="{42688506-77AC-4E22-AE79-19FC97638B4A}" srcOrd="1" destOrd="0" presId="urn:microsoft.com/office/officeart/2005/8/layout/hierarchy5"/>
    <dgm:cxn modelId="{DF225497-2E51-4952-B506-30606CAEDF0E}" srcId="{6B560ADE-5C5A-4E6C-A85D-D7257C9314E5}" destId="{3C6D7D50-CF00-4F26-BA15-9F4732B14FD7}" srcOrd="1" destOrd="0" parTransId="{CD167548-1AC8-41FB-B26F-C2979C6F4A89}" sibTransId="{241406C7-0A87-4D04-A3D1-C1EC4552CB99}"/>
    <dgm:cxn modelId="{9EB67B1D-F943-492A-8134-8CB69C474A22}" srcId="{068FFAB2-FC71-4BFA-9B32-3A7D39EF3B18}" destId="{B032A520-4513-47CD-B298-97C23314F6F2}" srcOrd="1" destOrd="0" parTransId="{362B8CD0-E92E-4011-BACA-2A9233A465C3}" sibTransId="{F2BE08C9-B39B-4BCA-99BC-CBA70C66F476}"/>
    <dgm:cxn modelId="{15663DAD-2D91-4AE2-84E6-E447D7AEB213}" type="presOf" srcId="{507440C1-0C28-44A2-8734-D91F403D3D13}" destId="{448D6AA0-A376-4641-832F-6805D2AEC194}" srcOrd="0" destOrd="0" presId="urn:microsoft.com/office/officeart/2005/8/layout/hierarchy5"/>
    <dgm:cxn modelId="{306CEC42-8583-4BFD-A8BA-34FDB830B8E5}" type="presOf" srcId="{1C4DCF01-1841-44B4-8F2A-836E05AC33A4}" destId="{40609033-9502-4D15-AA57-05446325AF83}" srcOrd="0" destOrd="0" presId="urn:microsoft.com/office/officeart/2005/8/layout/hierarchy5"/>
    <dgm:cxn modelId="{6DA7B987-F6C4-4632-B1F6-1B766D66D96B}" type="presOf" srcId="{A3F08FCE-8159-432B-9CFB-78C3B64A0F8D}" destId="{07CE753E-4E4A-402D-9DF9-5A5584D5FF05}" srcOrd="0" destOrd="0" presId="urn:microsoft.com/office/officeart/2005/8/layout/hierarchy5"/>
    <dgm:cxn modelId="{9B1F4193-BC88-4179-BDDA-B421DEAF040E}" type="presOf" srcId="{84E28953-B40E-45A9-BEB8-CCC9910F89FC}" destId="{8D0E4DF1-A0C9-42DF-A3E3-78A82524A37F}" srcOrd="0" destOrd="0" presId="urn:microsoft.com/office/officeart/2005/8/layout/hierarchy5"/>
    <dgm:cxn modelId="{EFFA723B-502B-4A9E-ABB3-7EA6D0DE0880}" srcId="{B032A520-4513-47CD-B298-97C23314F6F2}" destId="{84E28953-B40E-45A9-BEB8-CCC9910F89FC}" srcOrd="0" destOrd="0" parTransId="{6E2D9A44-3617-4DC6-94C1-31FC3BCB8766}" sibTransId="{B64C190B-E44D-4DB4-ABA5-37E78693F1F5}"/>
    <dgm:cxn modelId="{85EB578C-D86E-433D-81A8-520056DC649D}" type="presOf" srcId="{6E2D9A44-3617-4DC6-94C1-31FC3BCB8766}" destId="{5BC9BD5F-88D2-4B7B-A83C-E6078370BB8A}" srcOrd="0" destOrd="0" presId="urn:microsoft.com/office/officeart/2005/8/layout/hierarchy5"/>
    <dgm:cxn modelId="{315E3850-E582-4A42-BE71-E4F1D43743DC}" type="presOf" srcId="{C550B5A0-A3BA-48FB-9EF8-3B12FD71D289}" destId="{97029E98-A43F-4E07-96A7-49814ECC930E}" srcOrd="1" destOrd="0" presId="urn:microsoft.com/office/officeart/2005/8/layout/hierarchy5"/>
    <dgm:cxn modelId="{B3939DD2-5226-4A6E-911B-796FBFFF9E65}" type="presOf" srcId="{ADD54F61-8EA1-4A38-A43B-87A341403964}" destId="{4F2E870C-7881-4228-88EC-832C6A737D02}" srcOrd="1" destOrd="0" presId="urn:microsoft.com/office/officeart/2005/8/layout/hierarchy5"/>
    <dgm:cxn modelId="{3547301D-40D1-428A-A049-89A1140E1487}" srcId="{F0CDD45E-EE47-48D0-9CD0-7A9E40803928}" destId="{068FFAB2-FC71-4BFA-9B32-3A7D39EF3B18}" srcOrd="0" destOrd="0" parTransId="{76466C66-C017-4FBE-87EC-FB6E3BB7E768}" sibTransId="{3F57C33C-7CD3-4CAB-B22E-97B26593FB9D}"/>
    <dgm:cxn modelId="{0280EEB8-DC61-4E65-ABD0-E6371A6B703E}" type="presOf" srcId="{0C7A04E5-0E56-4DB2-998E-1FB8ADA0A436}" destId="{D1FEAE53-7100-4107-B1C1-FC94CD341F33}" srcOrd="1" destOrd="0" presId="urn:microsoft.com/office/officeart/2005/8/layout/hierarchy5"/>
    <dgm:cxn modelId="{798296FA-2E14-46C1-9965-62DC270EA869}" srcId="{AC4AB6F1-EBBB-4054-8B76-F0B27C9997A1}" destId="{6D432736-059C-4576-B547-F6AD2AB11FFB}" srcOrd="1" destOrd="0" parTransId="{0E313258-E648-477E-844C-EE7D7962FE8E}" sibTransId="{75622245-F428-498D-8458-DAC555B1E7AD}"/>
    <dgm:cxn modelId="{F2D79661-4963-4C41-A24C-6F0296255281}" type="presOf" srcId="{CD167548-1AC8-41FB-B26F-C2979C6F4A89}" destId="{74563796-2169-4D8A-9A94-C8E97C75EE5A}" srcOrd="1" destOrd="0" presId="urn:microsoft.com/office/officeart/2005/8/layout/hierarchy5"/>
    <dgm:cxn modelId="{745F369F-A888-4DE6-9405-4A65318801D9}" type="presOf" srcId="{3C6D7D50-CF00-4F26-BA15-9F4732B14FD7}" destId="{0F789A30-F990-4089-9CD4-A6D555B1B3FF}" srcOrd="0" destOrd="0" presId="urn:microsoft.com/office/officeart/2005/8/layout/hierarchy5"/>
    <dgm:cxn modelId="{76855A19-2848-46A0-814D-575351C9AAB9}" type="presOf" srcId="{6D432736-059C-4576-B547-F6AD2AB11FFB}" destId="{00021E90-B0F6-4518-B95F-A869D79EEFF9}" srcOrd="0" destOrd="0" presId="urn:microsoft.com/office/officeart/2005/8/layout/hierarchy5"/>
    <dgm:cxn modelId="{E001F25F-DD3C-4E20-82EF-6BE753CBA754}" type="presOf" srcId="{FE677C01-D9E4-4E73-966B-BC0A4E3BF702}" destId="{DB9DC739-C99D-4BB5-96D8-B075A2DDA527}" srcOrd="1" destOrd="0" presId="urn:microsoft.com/office/officeart/2005/8/layout/hierarchy5"/>
    <dgm:cxn modelId="{667E5BF8-D654-4B94-BD0C-BF35871A6002}" type="presOf" srcId="{CD167548-1AC8-41FB-B26F-C2979C6F4A89}" destId="{0024D02B-5AF3-4FEC-AA84-70FB263C984D}" srcOrd="0" destOrd="0" presId="urn:microsoft.com/office/officeart/2005/8/layout/hierarchy5"/>
    <dgm:cxn modelId="{9641E54D-5C52-46F1-B61B-9A9A84467A39}" type="presOf" srcId="{8185C319-F91E-4052-94BC-B2D3D30C80C5}" destId="{3FFA3B83-DB66-4DC8-B0DE-0BB9EC1ABE85}" srcOrd="1" destOrd="0" presId="urn:microsoft.com/office/officeart/2005/8/layout/hierarchy5"/>
    <dgm:cxn modelId="{FBDDBCF2-B78B-4B5B-A430-116242F36E1D}" type="presOf" srcId="{6B560ADE-5C5A-4E6C-A85D-D7257C9314E5}" destId="{30FA819A-FC0E-4E5E-BF5A-000456B853D0}" srcOrd="0" destOrd="0" presId="urn:microsoft.com/office/officeart/2005/8/layout/hierarchy5"/>
    <dgm:cxn modelId="{B8EFB739-DEA3-4285-BBF4-D408BFA1DB73}" type="presOf" srcId="{085257F0-D7BE-4909-842A-6AD947A82FB4}" destId="{73DAA1C5-5E6D-4C8D-9D69-5239BEEDB154}" srcOrd="0" destOrd="0" presId="urn:microsoft.com/office/officeart/2005/8/layout/hierarchy5"/>
    <dgm:cxn modelId="{EBA26B4F-0063-45FD-9993-6FE7E223B488}" type="presOf" srcId="{AFECB66A-1B1E-4B74-BA4B-67D61779A2BB}" destId="{7B0A258E-4469-46AF-B312-9EDBD809B661}" srcOrd="1" destOrd="0" presId="urn:microsoft.com/office/officeart/2005/8/layout/hierarchy5"/>
    <dgm:cxn modelId="{7524A366-2650-4DF9-969D-01BF89CEAEF3}" type="presOf" srcId="{0E313258-E648-477E-844C-EE7D7962FE8E}" destId="{42F3D39B-46FC-4680-8D40-127F5A788362}" srcOrd="0" destOrd="0" presId="urn:microsoft.com/office/officeart/2005/8/layout/hierarchy5"/>
    <dgm:cxn modelId="{BE303545-DB9B-4842-B526-D129C7EA9AE5}" srcId="{B032A520-4513-47CD-B298-97C23314F6F2}" destId="{C91F9D12-9716-4147-B81D-8FFF047993F2}" srcOrd="1" destOrd="0" parTransId="{085257F0-D7BE-4909-842A-6AD947A82FB4}" sibTransId="{A15795A9-A823-4D80-900B-3D78016C048F}"/>
    <dgm:cxn modelId="{173B151E-62E5-4E14-AF14-78605D8D1978}" srcId="{AC4AB6F1-EBBB-4054-8B76-F0B27C9997A1}" destId="{6B560ADE-5C5A-4E6C-A85D-D7257C9314E5}" srcOrd="0" destOrd="0" parTransId="{AFECB66A-1B1E-4B74-BA4B-67D61779A2BB}" sibTransId="{18F013A4-8D67-4F0B-8D77-3637222DDB1F}"/>
    <dgm:cxn modelId="{23BECC2A-DCF6-4239-8184-A94AB6632320}" type="presOf" srcId="{362B8CD0-E92E-4011-BACA-2A9233A465C3}" destId="{64BB7143-AE0A-4757-9935-CC5D45DDC3F8}" srcOrd="0" destOrd="0" presId="urn:microsoft.com/office/officeart/2005/8/layout/hierarchy5"/>
    <dgm:cxn modelId="{2352A888-36A1-4DEF-9BA2-3642D3367D91}" type="presOf" srcId="{068FFAB2-FC71-4BFA-9B32-3A7D39EF3B18}" destId="{E97A092B-E052-4BF1-AD49-AB1476AD227E}" srcOrd="0" destOrd="0" presId="urn:microsoft.com/office/officeart/2005/8/layout/hierarchy5"/>
    <dgm:cxn modelId="{D0D3A7B1-92F4-493E-A5A1-9080F76A294C}" type="presOf" srcId="{362B8CD0-E92E-4011-BACA-2A9233A465C3}" destId="{5E3BE7E8-7052-4187-9063-A11686ECBFB9}" srcOrd="1" destOrd="0" presId="urn:microsoft.com/office/officeart/2005/8/layout/hierarchy5"/>
    <dgm:cxn modelId="{6331DA97-53AF-4ABE-96F0-71AFDB4233CF}" type="presOf" srcId="{0E313258-E648-477E-844C-EE7D7962FE8E}" destId="{D1551784-C477-4887-8425-EBB22A791403}" srcOrd="1" destOrd="0" presId="urn:microsoft.com/office/officeart/2005/8/layout/hierarchy5"/>
    <dgm:cxn modelId="{4F1768A9-2759-49A7-A5A3-F0FA608CFA56}" srcId="{068FFAB2-FC71-4BFA-9B32-3A7D39EF3B18}" destId="{AC4AB6F1-EBBB-4054-8B76-F0B27C9997A1}" srcOrd="0" destOrd="0" parTransId="{ADD54F61-8EA1-4A38-A43B-87A341403964}" sibTransId="{A1751E9D-E5A9-4501-811F-8997B172823F}"/>
    <dgm:cxn modelId="{DA186195-E945-483D-B527-08A941CCA635}" srcId="{C91F9D12-9716-4147-B81D-8FFF047993F2}" destId="{A3F08FCE-8159-432B-9CFB-78C3B64A0F8D}" srcOrd="1" destOrd="0" parTransId="{0C7A04E5-0E56-4DB2-998E-1FB8ADA0A436}" sibTransId="{4E1BFC90-570D-42F0-8EF9-68457A40A0AA}"/>
    <dgm:cxn modelId="{3DDB2F85-115A-44CE-B1AF-D1E93F6EEE39}" type="presOf" srcId="{6E2D9A44-3617-4DC6-94C1-31FC3BCB8766}" destId="{7E1A0623-994F-4438-913D-04CFF98BB11A}" srcOrd="1" destOrd="0" presId="urn:microsoft.com/office/officeart/2005/8/layout/hierarchy5"/>
    <dgm:cxn modelId="{3997777C-2D2D-4E48-A9EC-DBE8E6222A6E}" type="presParOf" srcId="{BF22F581-7AF3-4599-9C3D-C004E708354F}" destId="{CE067D85-BB41-4A0D-9937-2E94C83539B3}" srcOrd="0" destOrd="0" presId="urn:microsoft.com/office/officeart/2005/8/layout/hierarchy5"/>
    <dgm:cxn modelId="{7AC7B5FC-2162-4C65-88E2-E5F8D193E843}" type="presParOf" srcId="{CE067D85-BB41-4A0D-9937-2E94C83539B3}" destId="{E22E27A5-26DF-44BA-89A1-E31AB6AEA30D}" srcOrd="0" destOrd="0" presId="urn:microsoft.com/office/officeart/2005/8/layout/hierarchy5"/>
    <dgm:cxn modelId="{FED488A0-5284-4AD6-A0AF-E97ACC5BE20A}" type="presParOf" srcId="{E22E27A5-26DF-44BA-89A1-E31AB6AEA30D}" destId="{FF6CAF88-A5D3-4D33-9202-70C7B1A2F5B3}" srcOrd="0" destOrd="0" presId="urn:microsoft.com/office/officeart/2005/8/layout/hierarchy5"/>
    <dgm:cxn modelId="{C7A20584-BD64-4876-866F-E0A85D8F9DE6}" type="presParOf" srcId="{FF6CAF88-A5D3-4D33-9202-70C7B1A2F5B3}" destId="{E97A092B-E052-4BF1-AD49-AB1476AD227E}" srcOrd="0" destOrd="0" presId="urn:microsoft.com/office/officeart/2005/8/layout/hierarchy5"/>
    <dgm:cxn modelId="{B0A11EE5-013C-479C-9DEC-3989F417D860}" type="presParOf" srcId="{FF6CAF88-A5D3-4D33-9202-70C7B1A2F5B3}" destId="{65B9F6C5-6D42-4754-8104-AED5B8A75FF0}" srcOrd="1" destOrd="0" presId="urn:microsoft.com/office/officeart/2005/8/layout/hierarchy5"/>
    <dgm:cxn modelId="{3C2DC059-1800-4D08-9C1D-68367A1CC3CF}" type="presParOf" srcId="{65B9F6C5-6D42-4754-8104-AED5B8A75FF0}" destId="{7B9565EA-2AFF-4EFA-B379-E4EAE0C45365}" srcOrd="0" destOrd="0" presId="urn:microsoft.com/office/officeart/2005/8/layout/hierarchy5"/>
    <dgm:cxn modelId="{F090D151-92BF-4337-A74B-0D39D3894A94}" type="presParOf" srcId="{7B9565EA-2AFF-4EFA-B379-E4EAE0C45365}" destId="{4F2E870C-7881-4228-88EC-832C6A737D02}" srcOrd="0" destOrd="0" presId="urn:microsoft.com/office/officeart/2005/8/layout/hierarchy5"/>
    <dgm:cxn modelId="{9E7888C0-7FCE-4BD6-90F2-478010AA9EC6}" type="presParOf" srcId="{65B9F6C5-6D42-4754-8104-AED5B8A75FF0}" destId="{FD1AA6A6-3337-43C6-A3A1-F4A743DBF9BC}" srcOrd="1" destOrd="0" presId="urn:microsoft.com/office/officeart/2005/8/layout/hierarchy5"/>
    <dgm:cxn modelId="{FD7B28E8-4B6C-445F-B391-A977C70CF144}" type="presParOf" srcId="{FD1AA6A6-3337-43C6-A3A1-F4A743DBF9BC}" destId="{124915D3-79AF-4CF3-9021-44CC698AB8DB}" srcOrd="0" destOrd="0" presId="urn:microsoft.com/office/officeart/2005/8/layout/hierarchy5"/>
    <dgm:cxn modelId="{73DAF164-497F-4706-BB1F-0B0D63355A48}" type="presParOf" srcId="{FD1AA6A6-3337-43C6-A3A1-F4A743DBF9BC}" destId="{A475EDD6-3BA1-491B-B5A8-6311BE92C7F8}" srcOrd="1" destOrd="0" presId="urn:microsoft.com/office/officeart/2005/8/layout/hierarchy5"/>
    <dgm:cxn modelId="{CADC14CF-5FCA-4C2E-8E3A-3527B05709BF}" type="presParOf" srcId="{A475EDD6-3BA1-491B-B5A8-6311BE92C7F8}" destId="{B7D6230E-CE3B-45BA-854D-710415557BE3}" srcOrd="0" destOrd="0" presId="urn:microsoft.com/office/officeart/2005/8/layout/hierarchy5"/>
    <dgm:cxn modelId="{FBEB189E-66B1-4BBD-A602-82B0CF4B1B59}" type="presParOf" srcId="{B7D6230E-CE3B-45BA-854D-710415557BE3}" destId="{7B0A258E-4469-46AF-B312-9EDBD809B661}" srcOrd="0" destOrd="0" presId="urn:microsoft.com/office/officeart/2005/8/layout/hierarchy5"/>
    <dgm:cxn modelId="{3D941788-5359-4FEF-85DA-287629C65D64}" type="presParOf" srcId="{A475EDD6-3BA1-491B-B5A8-6311BE92C7F8}" destId="{A5E6A4D9-14E8-4C47-A36E-980D502A14A0}" srcOrd="1" destOrd="0" presId="urn:microsoft.com/office/officeart/2005/8/layout/hierarchy5"/>
    <dgm:cxn modelId="{F506C23A-26A4-4E7C-8B0C-579F2CC73028}" type="presParOf" srcId="{A5E6A4D9-14E8-4C47-A36E-980D502A14A0}" destId="{30FA819A-FC0E-4E5E-BF5A-000456B853D0}" srcOrd="0" destOrd="0" presId="urn:microsoft.com/office/officeart/2005/8/layout/hierarchy5"/>
    <dgm:cxn modelId="{AB827D5C-C4BE-46A1-9F8D-A766D4B22F2C}" type="presParOf" srcId="{A5E6A4D9-14E8-4C47-A36E-980D502A14A0}" destId="{7C0C611F-227C-4BC8-96F5-8EAED4BD9071}" srcOrd="1" destOrd="0" presId="urn:microsoft.com/office/officeart/2005/8/layout/hierarchy5"/>
    <dgm:cxn modelId="{D67022FA-5ED9-4B54-8DCB-20D4F8E1F38B}" type="presParOf" srcId="{7C0C611F-227C-4BC8-96F5-8EAED4BD9071}" destId="{30BD065F-8E05-436B-8509-8C5D82C7493C}" srcOrd="0" destOrd="0" presId="urn:microsoft.com/office/officeart/2005/8/layout/hierarchy5"/>
    <dgm:cxn modelId="{66E09666-2213-4F3F-8BDB-4FD3B8FF4E26}" type="presParOf" srcId="{30BD065F-8E05-436B-8509-8C5D82C7493C}" destId="{3FFA3B83-DB66-4DC8-B0DE-0BB9EC1ABE85}" srcOrd="0" destOrd="0" presId="urn:microsoft.com/office/officeart/2005/8/layout/hierarchy5"/>
    <dgm:cxn modelId="{E9882113-613E-415D-BB2F-56EA1C1F9C84}" type="presParOf" srcId="{7C0C611F-227C-4BC8-96F5-8EAED4BD9071}" destId="{2A200243-71E5-4F73-BB3E-21184D0CAE19}" srcOrd="1" destOrd="0" presId="urn:microsoft.com/office/officeart/2005/8/layout/hierarchy5"/>
    <dgm:cxn modelId="{458A94CD-E826-49E3-A1B0-6F04938F67BD}" type="presParOf" srcId="{2A200243-71E5-4F73-BB3E-21184D0CAE19}" destId="{D9E3DCE9-96E7-42B7-BB41-D4C91B19DA10}" srcOrd="0" destOrd="0" presId="urn:microsoft.com/office/officeart/2005/8/layout/hierarchy5"/>
    <dgm:cxn modelId="{AF72EE50-354B-4915-869F-6FBE0EE13B1A}" type="presParOf" srcId="{2A200243-71E5-4F73-BB3E-21184D0CAE19}" destId="{75B00938-A899-46F8-8376-9C0395390BDA}" srcOrd="1" destOrd="0" presId="urn:microsoft.com/office/officeart/2005/8/layout/hierarchy5"/>
    <dgm:cxn modelId="{DA5C5A59-3C55-407F-A13C-005F822372A2}" type="presParOf" srcId="{7C0C611F-227C-4BC8-96F5-8EAED4BD9071}" destId="{0024D02B-5AF3-4FEC-AA84-70FB263C984D}" srcOrd="2" destOrd="0" presId="urn:microsoft.com/office/officeart/2005/8/layout/hierarchy5"/>
    <dgm:cxn modelId="{86D70C75-F83E-4A44-B586-E845C2F9271B}" type="presParOf" srcId="{0024D02B-5AF3-4FEC-AA84-70FB263C984D}" destId="{74563796-2169-4D8A-9A94-C8E97C75EE5A}" srcOrd="0" destOrd="0" presId="urn:microsoft.com/office/officeart/2005/8/layout/hierarchy5"/>
    <dgm:cxn modelId="{ACBB7E2D-7224-4269-9DCD-D76967426D4D}" type="presParOf" srcId="{7C0C611F-227C-4BC8-96F5-8EAED4BD9071}" destId="{3A367C19-3D25-48F9-B096-AC25151C5EB3}" srcOrd="3" destOrd="0" presId="urn:microsoft.com/office/officeart/2005/8/layout/hierarchy5"/>
    <dgm:cxn modelId="{44AC8740-4E71-4E15-83A2-FBC6D9FBDCB4}" type="presParOf" srcId="{3A367C19-3D25-48F9-B096-AC25151C5EB3}" destId="{0F789A30-F990-4089-9CD4-A6D555B1B3FF}" srcOrd="0" destOrd="0" presId="urn:microsoft.com/office/officeart/2005/8/layout/hierarchy5"/>
    <dgm:cxn modelId="{B7490CFC-F368-4B9D-85AE-79A3AED7ADF7}" type="presParOf" srcId="{3A367C19-3D25-48F9-B096-AC25151C5EB3}" destId="{254BB699-34B2-4D37-8A86-B278E92F0854}" srcOrd="1" destOrd="0" presId="urn:microsoft.com/office/officeart/2005/8/layout/hierarchy5"/>
    <dgm:cxn modelId="{F642FEA8-050D-460B-B825-5C9D6EB7EB33}" type="presParOf" srcId="{A475EDD6-3BA1-491B-B5A8-6311BE92C7F8}" destId="{42F3D39B-46FC-4680-8D40-127F5A788362}" srcOrd="2" destOrd="0" presId="urn:microsoft.com/office/officeart/2005/8/layout/hierarchy5"/>
    <dgm:cxn modelId="{F9EA6002-1A0D-4D70-824B-B3739C03B335}" type="presParOf" srcId="{42F3D39B-46FC-4680-8D40-127F5A788362}" destId="{D1551784-C477-4887-8425-EBB22A791403}" srcOrd="0" destOrd="0" presId="urn:microsoft.com/office/officeart/2005/8/layout/hierarchy5"/>
    <dgm:cxn modelId="{97D7BFBC-00AA-49A6-8579-6840AAD4A93E}" type="presParOf" srcId="{A475EDD6-3BA1-491B-B5A8-6311BE92C7F8}" destId="{08BB0B92-5B05-41C6-8BE9-E54602827BC0}" srcOrd="3" destOrd="0" presId="urn:microsoft.com/office/officeart/2005/8/layout/hierarchy5"/>
    <dgm:cxn modelId="{80EAA98A-F864-430A-9FAA-25E74AED5713}" type="presParOf" srcId="{08BB0B92-5B05-41C6-8BE9-E54602827BC0}" destId="{00021E90-B0F6-4518-B95F-A869D79EEFF9}" srcOrd="0" destOrd="0" presId="urn:microsoft.com/office/officeart/2005/8/layout/hierarchy5"/>
    <dgm:cxn modelId="{B3D2A571-599C-4B91-B09C-9094A8FE0126}" type="presParOf" srcId="{08BB0B92-5B05-41C6-8BE9-E54602827BC0}" destId="{2D7CB25E-8F91-40AE-A4E5-3589A01BE185}" srcOrd="1" destOrd="0" presId="urn:microsoft.com/office/officeart/2005/8/layout/hierarchy5"/>
    <dgm:cxn modelId="{32D7B870-C66A-402B-8AA2-334D5CEAF121}" type="presParOf" srcId="{2D7CB25E-8F91-40AE-A4E5-3589A01BE185}" destId="{062CA80E-B047-4E0E-A898-0F8662A4B988}" srcOrd="0" destOrd="0" presId="urn:microsoft.com/office/officeart/2005/8/layout/hierarchy5"/>
    <dgm:cxn modelId="{E32AE634-69A5-4C44-AA47-0A37B8FC1D9C}" type="presParOf" srcId="{062CA80E-B047-4E0E-A898-0F8662A4B988}" destId="{42688506-77AC-4E22-AE79-19FC97638B4A}" srcOrd="0" destOrd="0" presId="urn:microsoft.com/office/officeart/2005/8/layout/hierarchy5"/>
    <dgm:cxn modelId="{04ADFD58-BEC5-4B26-88D1-7F5B110D9721}" type="presParOf" srcId="{2D7CB25E-8F91-40AE-A4E5-3589A01BE185}" destId="{3B22D2BB-937B-452F-82B4-2890D929B968}" srcOrd="1" destOrd="0" presId="urn:microsoft.com/office/officeart/2005/8/layout/hierarchy5"/>
    <dgm:cxn modelId="{3E94B243-A100-421C-85C6-8EE5D5CFAE52}" type="presParOf" srcId="{3B22D2BB-937B-452F-82B4-2890D929B968}" destId="{85EF8228-B678-424D-ADD0-0570F1571124}" srcOrd="0" destOrd="0" presId="urn:microsoft.com/office/officeart/2005/8/layout/hierarchy5"/>
    <dgm:cxn modelId="{D5C89A28-ED8D-4863-9C3E-45A3877656BE}" type="presParOf" srcId="{3B22D2BB-937B-452F-82B4-2890D929B968}" destId="{FD5E5904-0D32-41D5-8998-C15524666DCD}" srcOrd="1" destOrd="0" presId="urn:microsoft.com/office/officeart/2005/8/layout/hierarchy5"/>
    <dgm:cxn modelId="{442CF87F-D31C-471A-897D-086C2F59DE6F}" type="presParOf" srcId="{2D7CB25E-8F91-40AE-A4E5-3589A01BE185}" destId="{DB5DFBFC-0380-4253-8692-ECAAA1737025}" srcOrd="2" destOrd="0" presId="urn:microsoft.com/office/officeart/2005/8/layout/hierarchy5"/>
    <dgm:cxn modelId="{88C0161A-AF61-40B6-A655-626EDE198C1C}" type="presParOf" srcId="{DB5DFBFC-0380-4253-8692-ECAAA1737025}" destId="{DB9DC739-C99D-4BB5-96D8-B075A2DDA527}" srcOrd="0" destOrd="0" presId="urn:microsoft.com/office/officeart/2005/8/layout/hierarchy5"/>
    <dgm:cxn modelId="{FB766770-ABFF-4A56-830B-B6E82A728BC3}" type="presParOf" srcId="{2D7CB25E-8F91-40AE-A4E5-3589A01BE185}" destId="{D385805F-D4DF-40F7-B4CF-17D77A5AA083}" srcOrd="3" destOrd="0" presId="urn:microsoft.com/office/officeart/2005/8/layout/hierarchy5"/>
    <dgm:cxn modelId="{70BC6449-2D31-420D-A982-53A04F027D9F}" type="presParOf" srcId="{D385805F-D4DF-40F7-B4CF-17D77A5AA083}" destId="{F6B06CA5-42C8-4EBB-BC98-F50D689828AF}" srcOrd="0" destOrd="0" presId="urn:microsoft.com/office/officeart/2005/8/layout/hierarchy5"/>
    <dgm:cxn modelId="{FBA71EB2-E00C-46B5-8351-E5DEA38D22B1}" type="presParOf" srcId="{D385805F-D4DF-40F7-B4CF-17D77A5AA083}" destId="{1B933A07-2E2F-4422-A6E1-84579E2E7F4C}" srcOrd="1" destOrd="0" presId="urn:microsoft.com/office/officeart/2005/8/layout/hierarchy5"/>
    <dgm:cxn modelId="{A4057736-0D3A-49E9-BCAE-9F528444B0FB}" type="presParOf" srcId="{65B9F6C5-6D42-4754-8104-AED5B8A75FF0}" destId="{64BB7143-AE0A-4757-9935-CC5D45DDC3F8}" srcOrd="2" destOrd="0" presId="urn:microsoft.com/office/officeart/2005/8/layout/hierarchy5"/>
    <dgm:cxn modelId="{C554533B-0C2F-4AF0-A75B-3C9DF16F4923}" type="presParOf" srcId="{64BB7143-AE0A-4757-9935-CC5D45DDC3F8}" destId="{5E3BE7E8-7052-4187-9063-A11686ECBFB9}" srcOrd="0" destOrd="0" presId="urn:microsoft.com/office/officeart/2005/8/layout/hierarchy5"/>
    <dgm:cxn modelId="{0D16ED4A-FBA8-4822-B612-21D602B2CACC}" type="presParOf" srcId="{65B9F6C5-6D42-4754-8104-AED5B8A75FF0}" destId="{FA33948D-3508-4BEF-9A67-DE861E6D1370}" srcOrd="3" destOrd="0" presId="urn:microsoft.com/office/officeart/2005/8/layout/hierarchy5"/>
    <dgm:cxn modelId="{6250E418-874F-44E6-B3A6-7347650E8FEB}" type="presParOf" srcId="{FA33948D-3508-4BEF-9A67-DE861E6D1370}" destId="{C4782B93-756E-4A7D-806B-0D0E51CC0C97}" srcOrd="0" destOrd="0" presId="urn:microsoft.com/office/officeart/2005/8/layout/hierarchy5"/>
    <dgm:cxn modelId="{EB06755F-E80E-49EA-AAFC-D8AA5B5FC58A}" type="presParOf" srcId="{FA33948D-3508-4BEF-9A67-DE861E6D1370}" destId="{980588CE-21AE-49A8-80A1-6548B2E3DED2}" srcOrd="1" destOrd="0" presId="urn:microsoft.com/office/officeart/2005/8/layout/hierarchy5"/>
    <dgm:cxn modelId="{D0666CEF-DE52-4F21-ABF4-47E94686BA9F}" type="presParOf" srcId="{980588CE-21AE-49A8-80A1-6548B2E3DED2}" destId="{5BC9BD5F-88D2-4B7B-A83C-E6078370BB8A}" srcOrd="0" destOrd="0" presId="urn:microsoft.com/office/officeart/2005/8/layout/hierarchy5"/>
    <dgm:cxn modelId="{A78AF436-261C-46C9-B0CA-B778875F09F4}" type="presParOf" srcId="{5BC9BD5F-88D2-4B7B-A83C-E6078370BB8A}" destId="{7E1A0623-994F-4438-913D-04CFF98BB11A}" srcOrd="0" destOrd="0" presId="urn:microsoft.com/office/officeart/2005/8/layout/hierarchy5"/>
    <dgm:cxn modelId="{9C561EE5-F137-40F0-8D02-D100FFDB7BA3}" type="presParOf" srcId="{980588CE-21AE-49A8-80A1-6548B2E3DED2}" destId="{6AD949D3-6BB7-4556-871E-A727865B52A3}" srcOrd="1" destOrd="0" presId="urn:microsoft.com/office/officeart/2005/8/layout/hierarchy5"/>
    <dgm:cxn modelId="{03E8A94F-F9FD-4355-B332-3C7E9D9E468B}" type="presParOf" srcId="{6AD949D3-6BB7-4556-871E-A727865B52A3}" destId="{8D0E4DF1-A0C9-42DF-A3E3-78A82524A37F}" srcOrd="0" destOrd="0" presId="urn:microsoft.com/office/officeart/2005/8/layout/hierarchy5"/>
    <dgm:cxn modelId="{19EE786D-70E0-4CDD-B5C8-865CD6F5AFE0}" type="presParOf" srcId="{6AD949D3-6BB7-4556-871E-A727865B52A3}" destId="{6BBA4617-0654-484C-8D0F-17C38D5DC060}" srcOrd="1" destOrd="0" presId="urn:microsoft.com/office/officeart/2005/8/layout/hierarchy5"/>
    <dgm:cxn modelId="{EB7A3386-C3F1-4D2D-822F-B317C76A0585}" type="presParOf" srcId="{6BBA4617-0654-484C-8D0F-17C38D5DC060}" destId="{40609033-9502-4D15-AA57-05446325AF83}" srcOrd="0" destOrd="0" presId="urn:microsoft.com/office/officeart/2005/8/layout/hierarchy5"/>
    <dgm:cxn modelId="{8152EBBA-2F72-4A26-B315-0DB2C6862533}" type="presParOf" srcId="{40609033-9502-4D15-AA57-05446325AF83}" destId="{DFB96C30-9C6D-422B-A8E0-5866BC7E6311}" srcOrd="0" destOrd="0" presId="urn:microsoft.com/office/officeart/2005/8/layout/hierarchy5"/>
    <dgm:cxn modelId="{C6841369-3A41-4B61-8CFB-4AD630F60382}" type="presParOf" srcId="{6BBA4617-0654-484C-8D0F-17C38D5DC060}" destId="{B94D615B-5433-4410-B948-CB31D59A5290}" srcOrd="1" destOrd="0" presId="urn:microsoft.com/office/officeart/2005/8/layout/hierarchy5"/>
    <dgm:cxn modelId="{29F76C1D-857A-4C8D-B930-49F3E603627A}" type="presParOf" srcId="{B94D615B-5433-4410-B948-CB31D59A5290}" destId="{B82E5C17-F3DF-499D-B753-6F78B45B990D}" srcOrd="0" destOrd="0" presId="urn:microsoft.com/office/officeart/2005/8/layout/hierarchy5"/>
    <dgm:cxn modelId="{C1AFB9AA-BE72-479D-8AF8-D4E89E83676A}" type="presParOf" srcId="{B94D615B-5433-4410-B948-CB31D59A5290}" destId="{33C23F0C-7533-4D75-846D-5F87443903BD}" srcOrd="1" destOrd="0" presId="urn:microsoft.com/office/officeart/2005/8/layout/hierarchy5"/>
    <dgm:cxn modelId="{8F7AC3C7-379D-4421-AC42-DAA3DFC6FD03}" type="presParOf" srcId="{6BBA4617-0654-484C-8D0F-17C38D5DC060}" destId="{1E19EC54-DB40-4CC9-950C-00051B13248B}" srcOrd="2" destOrd="0" presId="urn:microsoft.com/office/officeart/2005/8/layout/hierarchy5"/>
    <dgm:cxn modelId="{27B8C8DE-338A-4A99-9018-C876E36A5BE0}" type="presParOf" srcId="{1E19EC54-DB40-4CC9-950C-00051B13248B}" destId="{05344F7E-818F-493C-9F95-2CDEBEBE8E48}" srcOrd="0" destOrd="0" presId="urn:microsoft.com/office/officeart/2005/8/layout/hierarchy5"/>
    <dgm:cxn modelId="{8F56FB62-85C7-41DF-96B2-8E683738D56B}" type="presParOf" srcId="{6BBA4617-0654-484C-8D0F-17C38D5DC060}" destId="{29F71FD2-71BE-45ED-AA69-B943B09F2461}" srcOrd="3" destOrd="0" presId="urn:microsoft.com/office/officeart/2005/8/layout/hierarchy5"/>
    <dgm:cxn modelId="{63514CBD-C447-4033-9E25-3ADFA828299F}" type="presParOf" srcId="{29F71FD2-71BE-45ED-AA69-B943B09F2461}" destId="{448D6AA0-A376-4641-832F-6805D2AEC194}" srcOrd="0" destOrd="0" presId="urn:microsoft.com/office/officeart/2005/8/layout/hierarchy5"/>
    <dgm:cxn modelId="{B9C3037C-3804-4D24-BAAC-D0AD04666E6B}" type="presParOf" srcId="{29F71FD2-71BE-45ED-AA69-B943B09F2461}" destId="{9995015E-A3C4-4777-9704-837F2C439612}" srcOrd="1" destOrd="0" presId="urn:microsoft.com/office/officeart/2005/8/layout/hierarchy5"/>
    <dgm:cxn modelId="{26E0EEC1-AD8B-42DD-B175-C4DE5FCA5DC3}" type="presParOf" srcId="{980588CE-21AE-49A8-80A1-6548B2E3DED2}" destId="{73DAA1C5-5E6D-4C8D-9D69-5239BEEDB154}" srcOrd="2" destOrd="0" presId="urn:microsoft.com/office/officeart/2005/8/layout/hierarchy5"/>
    <dgm:cxn modelId="{0C29AD78-8CE3-47CC-AF24-AA7C469BC7B8}" type="presParOf" srcId="{73DAA1C5-5E6D-4C8D-9D69-5239BEEDB154}" destId="{85E27555-163E-4BAC-B063-77A94992DD1E}" srcOrd="0" destOrd="0" presId="urn:microsoft.com/office/officeart/2005/8/layout/hierarchy5"/>
    <dgm:cxn modelId="{D7C7D488-347E-4B06-B9B6-BD1DDE966E71}" type="presParOf" srcId="{980588CE-21AE-49A8-80A1-6548B2E3DED2}" destId="{8812A200-58EC-484D-8AFD-ECEE4B93D7F4}" srcOrd="3" destOrd="0" presId="urn:microsoft.com/office/officeart/2005/8/layout/hierarchy5"/>
    <dgm:cxn modelId="{AC3D600D-D315-40D4-8BF0-87D8F42C88E0}" type="presParOf" srcId="{8812A200-58EC-484D-8AFD-ECEE4B93D7F4}" destId="{49B99DF8-3DD2-47B7-8679-3EE798B77AA6}" srcOrd="0" destOrd="0" presId="urn:microsoft.com/office/officeart/2005/8/layout/hierarchy5"/>
    <dgm:cxn modelId="{CFE210C0-FA52-412C-A1B4-12B5F172CB48}" type="presParOf" srcId="{8812A200-58EC-484D-8AFD-ECEE4B93D7F4}" destId="{9B313DAE-CD5C-40AE-89C7-ACC20D21D656}" srcOrd="1" destOrd="0" presId="urn:microsoft.com/office/officeart/2005/8/layout/hierarchy5"/>
    <dgm:cxn modelId="{41F3203F-ED5D-465D-8C6A-DFDEF2ED25A8}" type="presParOf" srcId="{9B313DAE-CD5C-40AE-89C7-ACC20D21D656}" destId="{D56DFC30-A988-4800-8887-9BFD681E6AC4}" srcOrd="0" destOrd="0" presId="urn:microsoft.com/office/officeart/2005/8/layout/hierarchy5"/>
    <dgm:cxn modelId="{EE916E77-2E55-4FB3-AB42-7AEE85C3BCA2}" type="presParOf" srcId="{D56DFC30-A988-4800-8887-9BFD681E6AC4}" destId="{97029E98-A43F-4E07-96A7-49814ECC930E}" srcOrd="0" destOrd="0" presId="urn:microsoft.com/office/officeart/2005/8/layout/hierarchy5"/>
    <dgm:cxn modelId="{01930DD1-3A24-492D-B88E-87A03A488EE9}" type="presParOf" srcId="{9B313DAE-CD5C-40AE-89C7-ACC20D21D656}" destId="{C7832BC5-B518-48FB-BDFA-0B2249B7536E}" srcOrd="1" destOrd="0" presId="urn:microsoft.com/office/officeart/2005/8/layout/hierarchy5"/>
    <dgm:cxn modelId="{010FE60A-04F0-421F-93D7-D9F86083F647}" type="presParOf" srcId="{C7832BC5-B518-48FB-BDFA-0B2249B7536E}" destId="{4D3B2E1C-4586-4DCC-BDFD-A05C8D26A079}" srcOrd="0" destOrd="0" presId="urn:microsoft.com/office/officeart/2005/8/layout/hierarchy5"/>
    <dgm:cxn modelId="{C7AC9ECD-1B4F-4560-8BDC-C3C9A6322047}" type="presParOf" srcId="{C7832BC5-B518-48FB-BDFA-0B2249B7536E}" destId="{B3105494-BDBF-4AFC-9A03-6658D0C838F3}" srcOrd="1" destOrd="0" presId="urn:microsoft.com/office/officeart/2005/8/layout/hierarchy5"/>
    <dgm:cxn modelId="{5580BCA8-B3DB-4B7C-9EF8-1FB692C50F5A}" type="presParOf" srcId="{9B313DAE-CD5C-40AE-89C7-ACC20D21D656}" destId="{744FD431-4F0F-4DF1-AB3C-DCBE4C67E1DD}" srcOrd="2" destOrd="0" presId="urn:microsoft.com/office/officeart/2005/8/layout/hierarchy5"/>
    <dgm:cxn modelId="{F078735A-3545-4C3E-A661-C4134E06A4FE}" type="presParOf" srcId="{744FD431-4F0F-4DF1-AB3C-DCBE4C67E1DD}" destId="{D1FEAE53-7100-4107-B1C1-FC94CD341F33}" srcOrd="0" destOrd="0" presId="urn:microsoft.com/office/officeart/2005/8/layout/hierarchy5"/>
    <dgm:cxn modelId="{65B2E3FA-EBB1-45E2-8A0F-BA5A082E93FE}" type="presParOf" srcId="{9B313DAE-CD5C-40AE-89C7-ACC20D21D656}" destId="{CA9B7274-1AE3-4737-BA33-2A342C7F4B42}" srcOrd="3" destOrd="0" presId="urn:microsoft.com/office/officeart/2005/8/layout/hierarchy5"/>
    <dgm:cxn modelId="{32EF8D95-5630-408E-8773-E18C289E8BC9}" type="presParOf" srcId="{CA9B7274-1AE3-4737-BA33-2A342C7F4B42}" destId="{07CE753E-4E4A-402D-9DF9-5A5584D5FF05}" srcOrd="0" destOrd="0" presId="urn:microsoft.com/office/officeart/2005/8/layout/hierarchy5"/>
    <dgm:cxn modelId="{7441763D-D6D3-49DA-98D0-F92F6135EEFF}" type="presParOf" srcId="{CA9B7274-1AE3-4737-BA33-2A342C7F4B42}" destId="{9857DD44-2A93-4105-A5AB-22F40AE7A484}" srcOrd="1" destOrd="0" presId="urn:microsoft.com/office/officeart/2005/8/layout/hierarchy5"/>
    <dgm:cxn modelId="{2435026D-305F-4D1E-AB67-0BC5EA2C81B5}" type="presParOf" srcId="{BF22F581-7AF3-4599-9C3D-C004E708354F}" destId="{6E3C1329-AF88-4782-A5A1-E4BD801324F1}" srcOrd="1" destOrd="0" presId="urn:microsoft.com/office/officeart/2005/8/layout/hierarchy5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A092B-E052-4BF1-AD49-AB1476AD227E}">
      <dsp:nvSpPr>
        <dsp:cNvPr id="0" name=""/>
        <dsp:cNvSpPr/>
      </dsp:nvSpPr>
      <dsp:spPr>
        <a:xfrm>
          <a:off x="5860150" y="2195851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Καλαϊτζάκη</a:t>
          </a:r>
          <a:r>
            <a:rPr lang="el-GR" sz="900" b="1" kern="1200" dirty="0" smtClean="0">
              <a:solidFill>
                <a:schemeClr val="bg1"/>
              </a:solidFill>
            </a:rPr>
            <a:t> </a:t>
          </a:r>
          <a:r>
            <a:rPr lang="el-GR" sz="900" b="1" kern="1200" dirty="0" err="1" smtClean="0">
              <a:solidFill>
                <a:schemeClr val="bg1"/>
              </a:solidFill>
            </a:rPr>
            <a:t>Ερωφίλη</a:t>
          </a:r>
          <a:r>
            <a:rPr lang="el-GR" sz="900" b="1" kern="1200" dirty="0" smtClean="0">
              <a:solidFill>
                <a:schemeClr val="bg1"/>
              </a:solidFill>
            </a:rPr>
            <a:t> </a:t>
          </a:r>
          <a:r>
            <a:rPr lang="el-GR" sz="900" kern="1200" dirty="0" smtClean="0"/>
            <a:t>δασκάλα</a:t>
          </a:r>
          <a:endParaRPr lang="en-US" sz="900" kern="1200" dirty="0"/>
        </a:p>
      </dsp:txBody>
      <dsp:txXfrm>
        <a:off x="5860150" y="2195851"/>
        <a:ext cx="1090844" cy="545422"/>
      </dsp:txXfrm>
    </dsp:sp>
    <dsp:sp modelId="{7B9565EA-2AFF-4EFA-B379-E4EAE0C45365}">
      <dsp:nvSpPr>
        <dsp:cNvPr id="0" name=""/>
        <dsp:cNvSpPr/>
      </dsp:nvSpPr>
      <dsp:spPr>
        <a:xfrm rot="15049260">
          <a:off x="4977887" y="1831384"/>
          <a:ext cx="13281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28189" y="9942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5049260">
        <a:off x="5608777" y="1808122"/>
        <a:ext cx="66409" cy="66409"/>
      </dsp:txXfrm>
    </dsp:sp>
    <dsp:sp modelId="{124915D3-79AF-4CF3-9021-44CC698AB8DB}">
      <dsp:nvSpPr>
        <dsp:cNvPr id="0" name=""/>
        <dsp:cNvSpPr/>
      </dsp:nvSpPr>
      <dsp:spPr>
        <a:xfrm>
          <a:off x="4332968" y="941380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Καλαϊτζάκης</a:t>
          </a:r>
          <a:r>
            <a:rPr lang="el-GR" sz="900" b="1" kern="1200" dirty="0" smtClean="0">
              <a:solidFill>
                <a:schemeClr val="bg1"/>
              </a:solidFill>
            </a:rPr>
            <a:t> Σταύρος</a:t>
          </a:r>
          <a:endParaRPr lang="en-US" sz="900" b="1" kern="1200" dirty="0" smtClean="0">
            <a:solidFill>
              <a:schemeClr val="bg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Καθηγητής θεολόγος</a:t>
          </a:r>
          <a:endParaRPr lang="en-US" sz="900" kern="1200" dirty="0"/>
        </a:p>
      </dsp:txBody>
      <dsp:txXfrm>
        <a:off x="4332968" y="941380"/>
        <a:ext cx="1090844" cy="545422"/>
      </dsp:txXfrm>
    </dsp:sp>
    <dsp:sp modelId="{B7D6230E-CE3B-45BA-854D-710415557BE3}">
      <dsp:nvSpPr>
        <dsp:cNvPr id="0" name=""/>
        <dsp:cNvSpPr/>
      </dsp:nvSpPr>
      <dsp:spPr>
        <a:xfrm rot="14110531">
          <a:off x="3732761" y="890531"/>
          <a:ext cx="76407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64077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110531">
        <a:off x="4095698" y="881371"/>
        <a:ext cx="38203" cy="38203"/>
      </dsp:txXfrm>
    </dsp:sp>
    <dsp:sp modelId="{30FA819A-FC0E-4E5E-BF5A-000456B853D0}">
      <dsp:nvSpPr>
        <dsp:cNvPr id="0" name=""/>
        <dsp:cNvSpPr/>
      </dsp:nvSpPr>
      <dsp:spPr>
        <a:xfrm>
          <a:off x="2805786" y="314145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Καλαϊτζάκης</a:t>
          </a:r>
          <a:r>
            <a:rPr lang="el-GR" sz="900" b="1" kern="1200" dirty="0" smtClean="0">
              <a:solidFill>
                <a:schemeClr val="bg1"/>
              </a:solidFill>
            </a:rPr>
            <a:t> Μανώλης</a:t>
          </a:r>
          <a:r>
            <a:rPr lang="en-US" sz="900" b="1" kern="1200" dirty="0" smtClean="0">
              <a:solidFill>
                <a:schemeClr val="bg1"/>
              </a:solidFill>
            </a:rPr>
            <a:t> (1897-1945)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2805786" y="314145"/>
        <a:ext cx="1090844" cy="545422"/>
      </dsp:txXfrm>
    </dsp:sp>
    <dsp:sp modelId="{30BD065F-8E05-436B-8509-8C5D82C7493C}">
      <dsp:nvSpPr>
        <dsp:cNvPr id="0" name=""/>
        <dsp:cNvSpPr/>
      </dsp:nvSpPr>
      <dsp:spPr>
        <a:xfrm rot="13053842">
          <a:off x="2343914" y="419840"/>
          <a:ext cx="5152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15289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053842">
        <a:off x="2588676" y="416901"/>
        <a:ext cx="25764" cy="25764"/>
      </dsp:txXfrm>
    </dsp:sp>
    <dsp:sp modelId="{D9E3DCE9-96E7-42B7-BB41-D4C91B19DA10}">
      <dsp:nvSpPr>
        <dsp:cNvPr id="0" name=""/>
        <dsp:cNvSpPr/>
      </dsp:nvSpPr>
      <dsp:spPr>
        <a:xfrm>
          <a:off x="1306486" y="0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Καλαϊτζάκης</a:t>
          </a:r>
          <a:r>
            <a:rPr lang="el-GR" sz="900" b="1" kern="1200" dirty="0" smtClean="0">
              <a:solidFill>
                <a:schemeClr val="bg1"/>
              </a:solidFill>
            </a:rPr>
            <a:t> Δημήτρης  </a:t>
          </a:r>
          <a:r>
            <a:rPr lang="el-GR" sz="900" b="1" kern="1200" dirty="0" smtClean="0"/>
            <a:t> </a:t>
          </a:r>
          <a:r>
            <a:rPr lang="el-GR" sz="900" kern="1200" dirty="0" smtClean="0"/>
            <a:t>       γεωργός</a:t>
          </a:r>
          <a:endParaRPr lang="en-US" sz="900" kern="1200" dirty="0"/>
        </a:p>
      </dsp:txBody>
      <dsp:txXfrm>
        <a:off x="1306486" y="0"/>
        <a:ext cx="1090844" cy="545422"/>
      </dsp:txXfrm>
    </dsp:sp>
    <dsp:sp modelId="{0024D02B-5AF3-4FEC-AA84-70FB263C984D}">
      <dsp:nvSpPr>
        <dsp:cNvPr id="0" name=""/>
        <dsp:cNvSpPr/>
      </dsp:nvSpPr>
      <dsp:spPr>
        <a:xfrm rot="8657599">
          <a:off x="2318942" y="733722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2574184" y="730231"/>
        <a:ext cx="26867" cy="26867"/>
      </dsp:txXfrm>
    </dsp:sp>
    <dsp:sp modelId="{0F789A30-F990-4089-9CD4-A6D555B1B3FF}">
      <dsp:nvSpPr>
        <dsp:cNvPr id="0" name=""/>
        <dsp:cNvSpPr/>
      </dsp:nvSpPr>
      <dsp:spPr>
        <a:xfrm>
          <a:off x="1278604" y="627762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Μανταλιωτάκη</a:t>
          </a:r>
          <a:r>
            <a:rPr lang="el-GR" sz="900" b="1" kern="1200" dirty="0" smtClean="0">
              <a:solidFill>
                <a:schemeClr val="bg1"/>
              </a:solidFill>
            </a:rPr>
            <a:t> Μαρία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627762"/>
        <a:ext cx="1090844" cy="545422"/>
      </dsp:txXfrm>
    </dsp:sp>
    <dsp:sp modelId="{42F3D39B-46FC-4680-8D40-127F5A788362}">
      <dsp:nvSpPr>
        <dsp:cNvPr id="0" name=""/>
        <dsp:cNvSpPr/>
      </dsp:nvSpPr>
      <dsp:spPr>
        <a:xfrm rot="7489469">
          <a:off x="3732761" y="1517766"/>
          <a:ext cx="76407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64077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489469">
        <a:off x="4095698" y="1508607"/>
        <a:ext cx="38203" cy="38203"/>
      </dsp:txXfrm>
    </dsp:sp>
    <dsp:sp modelId="{00021E90-B0F6-4518-B95F-A869D79EEFF9}">
      <dsp:nvSpPr>
        <dsp:cNvPr id="0" name=""/>
        <dsp:cNvSpPr/>
      </dsp:nvSpPr>
      <dsp:spPr>
        <a:xfrm>
          <a:off x="2805786" y="1568615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Ψαρουλάκη</a:t>
          </a:r>
          <a:r>
            <a:rPr lang="el-GR" sz="900" b="1" kern="1200" dirty="0" smtClean="0">
              <a:solidFill>
                <a:schemeClr val="bg1"/>
              </a:solidFill>
            </a:rPr>
            <a:t> Ειρήνη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2805786" y="1568615"/>
        <a:ext cx="1090844" cy="545422"/>
      </dsp:txXfrm>
    </dsp:sp>
    <dsp:sp modelId="{062CA80E-B047-4E0E-A898-0F8662A4B988}">
      <dsp:nvSpPr>
        <dsp:cNvPr id="0" name=""/>
        <dsp:cNvSpPr/>
      </dsp:nvSpPr>
      <dsp:spPr>
        <a:xfrm rot="12942401">
          <a:off x="2318942" y="1674575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942401">
        <a:off x="2574184" y="1671084"/>
        <a:ext cx="26867" cy="26867"/>
      </dsp:txXfrm>
    </dsp:sp>
    <dsp:sp modelId="{85EF8228-B678-424D-ADD0-0570F1571124}">
      <dsp:nvSpPr>
        <dsp:cNvPr id="0" name=""/>
        <dsp:cNvSpPr/>
      </dsp:nvSpPr>
      <dsp:spPr>
        <a:xfrm>
          <a:off x="1278604" y="1254998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Ψαρουλάκης</a:t>
          </a:r>
          <a:r>
            <a:rPr lang="el-GR" sz="900" b="1" kern="1200" dirty="0" smtClean="0">
              <a:solidFill>
                <a:schemeClr val="bg1"/>
              </a:solidFill>
            </a:rPr>
            <a:t> Ζαχαρίας          </a:t>
          </a:r>
          <a:r>
            <a:rPr lang="el-GR" sz="900" kern="1200" dirty="0" smtClean="0"/>
            <a:t>γεωργός</a:t>
          </a:r>
          <a:endParaRPr lang="en-US" sz="900" kern="1200" dirty="0"/>
        </a:p>
      </dsp:txBody>
      <dsp:txXfrm>
        <a:off x="1278604" y="1254998"/>
        <a:ext cx="1090844" cy="545422"/>
      </dsp:txXfrm>
    </dsp:sp>
    <dsp:sp modelId="{DB5DFBFC-0380-4253-8692-ECAAA1737025}">
      <dsp:nvSpPr>
        <dsp:cNvPr id="0" name=""/>
        <dsp:cNvSpPr/>
      </dsp:nvSpPr>
      <dsp:spPr>
        <a:xfrm rot="8657599">
          <a:off x="2318942" y="1988193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2574184" y="1984702"/>
        <a:ext cx="26867" cy="26867"/>
      </dsp:txXfrm>
    </dsp:sp>
    <dsp:sp modelId="{F6B06CA5-42C8-4EBB-BC98-F50D689828AF}">
      <dsp:nvSpPr>
        <dsp:cNvPr id="0" name=""/>
        <dsp:cNvSpPr/>
      </dsp:nvSpPr>
      <dsp:spPr>
        <a:xfrm>
          <a:off x="1278604" y="1882233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Λουλούδη</a:t>
          </a:r>
          <a:r>
            <a:rPr lang="el-GR" sz="900" b="1" kern="1200" dirty="0" smtClean="0">
              <a:solidFill>
                <a:schemeClr val="bg1"/>
              </a:solidFill>
            </a:rPr>
            <a:t> Παγώνα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1882233"/>
        <a:ext cx="1090844" cy="545422"/>
      </dsp:txXfrm>
    </dsp:sp>
    <dsp:sp modelId="{64BB7143-AE0A-4757-9935-CC5D45DDC3F8}">
      <dsp:nvSpPr>
        <dsp:cNvPr id="0" name=""/>
        <dsp:cNvSpPr/>
      </dsp:nvSpPr>
      <dsp:spPr>
        <a:xfrm rot="6550740">
          <a:off x="4977887" y="3085855"/>
          <a:ext cx="13281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28189" y="9942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6550740">
        <a:off x="5608777" y="3062593"/>
        <a:ext cx="66409" cy="66409"/>
      </dsp:txXfrm>
    </dsp:sp>
    <dsp:sp modelId="{C4782B93-756E-4A7D-806B-0D0E51CC0C97}">
      <dsp:nvSpPr>
        <dsp:cNvPr id="0" name=""/>
        <dsp:cNvSpPr/>
      </dsp:nvSpPr>
      <dsp:spPr>
        <a:xfrm>
          <a:off x="4332968" y="3450322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Μαρκαντωνάκη</a:t>
          </a:r>
          <a:r>
            <a:rPr lang="el-GR" sz="900" b="1" kern="1200" dirty="0" smtClean="0">
              <a:solidFill>
                <a:schemeClr val="bg1"/>
              </a:solidFill>
            </a:rPr>
            <a:t> Μαρία        </a:t>
          </a:r>
          <a:r>
            <a:rPr lang="el-GR" sz="900" kern="1200" dirty="0" smtClean="0"/>
            <a:t>       </a:t>
          </a:r>
          <a:endParaRPr lang="en-US" sz="900" kern="1200" dirty="0"/>
        </a:p>
      </dsp:txBody>
      <dsp:txXfrm>
        <a:off x="4332968" y="3450322"/>
        <a:ext cx="1090844" cy="545422"/>
      </dsp:txXfrm>
    </dsp:sp>
    <dsp:sp modelId="{5BC9BD5F-88D2-4B7B-A83C-E6078370BB8A}">
      <dsp:nvSpPr>
        <dsp:cNvPr id="0" name=""/>
        <dsp:cNvSpPr/>
      </dsp:nvSpPr>
      <dsp:spPr>
        <a:xfrm rot="14110531">
          <a:off x="3732761" y="3399473"/>
          <a:ext cx="76407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64077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110531">
        <a:off x="4095698" y="3390313"/>
        <a:ext cx="38203" cy="38203"/>
      </dsp:txXfrm>
    </dsp:sp>
    <dsp:sp modelId="{8D0E4DF1-A0C9-42DF-A3E3-78A82524A37F}">
      <dsp:nvSpPr>
        <dsp:cNvPr id="0" name=""/>
        <dsp:cNvSpPr/>
      </dsp:nvSpPr>
      <dsp:spPr>
        <a:xfrm>
          <a:off x="2805786" y="2823086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Μαρκαντωνάκης</a:t>
          </a:r>
          <a:r>
            <a:rPr lang="el-GR" sz="900" b="1" kern="1200" dirty="0" smtClean="0">
              <a:solidFill>
                <a:schemeClr val="bg1"/>
              </a:solidFill>
            </a:rPr>
            <a:t> Νικόλαος            </a:t>
          </a:r>
          <a:r>
            <a:rPr lang="en-US" sz="900" b="1" kern="1200" dirty="0" smtClean="0">
              <a:solidFill>
                <a:schemeClr val="bg1"/>
              </a:solidFill>
            </a:rPr>
            <a:t>            (1909-2011) </a:t>
          </a:r>
          <a:r>
            <a:rPr lang="el-GR" sz="900" kern="1200" dirty="0" smtClean="0"/>
            <a:t>παπάς</a:t>
          </a: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2805786" y="2823086"/>
        <a:ext cx="1090844" cy="545422"/>
      </dsp:txXfrm>
    </dsp:sp>
    <dsp:sp modelId="{40609033-9502-4D15-AA57-05446325AF83}">
      <dsp:nvSpPr>
        <dsp:cNvPr id="0" name=""/>
        <dsp:cNvSpPr/>
      </dsp:nvSpPr>
      <dsp:spPr>
        <a:xfrm rot="12942401">
          <a:off x="2318942" y="2929046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942401">
        <a:off x="2574184" y="2925555"/>
        <a:ext cx="26867" cy="26867"/>
      </dsp:txXfrm>
    </dsp:sp>
    <dsp:sp modelId="{B82E5C17-F3DF-499D-B753-6F78B45B990D}">
      <dsp:nvSpPr>
        <dsp:cNvPr id="0" name=""/>
        <dsp:cNvSpPr/>
      </dsp:nvSpPr>
      <dsp:spPr>
        <a:xfrm>
          <a:off x="1278604" y="2509469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Μαρκαντωνάκης</a:t>
          </a:r>
          <a:r>
            <a:rPr lang="el-GR" sz="900" b="1" kern="1200" dirty="0" smtClean="0">
              <a:solidFill>
                <a:schemeClr val="bg1"/>
              </a:solidFill>
            </a:rPr>
            <a:t> Αντώνιος         </a:t>
          </a:r>
          <a:r>
            <a:rPr lang="el-GR" sz="900" kern="1200" dirty="0" smtClean="0"/>
            <a:t>γεωργός</a:t>
          </a:r>
          <a:endParaRPr lang="en-US" sz="900" kern="1200" dirty="0"/>
        </a:p>
      </dsp:txBody>
      <dsp:txXfrm>
        <a:off x="1278604" y="2509469"/>
        <a:ext cx="1090844" cy="545422"/>
      </dsp:txXfrm>
    </dsp:sp>
    <dsp:sp modelId="{1E19EC54-DB40-4CC9-950C-00051B13248B}">
      <dsp:nvSpPr>
        <dsp:cNvPr id="0" name=""/>
        <dsp:cNvSpPr/>
      </dsp:nvSpPr>
      <dsp:spPr>
        <a:xfrm rot="8657599">
          <a:off x="2318942" y="3242664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2574184" y="3239173"/>
        <a:ext cx="26867" cy="26867"/>
      </dsp:txXfrm>
    </dsp:sp>
    <dsp:sp modelId="{448D6AA0-A376-4641-832F-6805D2AEC194}">
      <dsp:nvSpPr>
        <dsp:cNvPr id="0" name=""/>
        <dsp:cNvSpPr/>
      </dsp:nvSpPr>
      <dsp:spPr>
        <a:xfrm>
          <a:off x="1278604" y="3136704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Γαλετάκη</a:t>
          </a:r>
          <a:r>
            <a:rPr lang="el-GR" sz="900" b="1" kern="1200" dirty="0" smtClean="0">
              <a:solidFill>
                <a:schemeClr val="bg1"/>
              </a:solidFill>
            </a:rPr>
            <a:t> Μαρία      </a:t>
          </a:r>
          <a:r>
            <a:rPr lang="el-GR" sz="900" kern="1200" dirty="0" smtClean="0"/>
            <a:t>μαμή</a:t>
          </a:r>
          <a:endParaRPr lang="en-US" sz="900" kern="1200" dirty="0"/>
        </a:p>
      </dsp:txBody>
      <dsp:txXfrm>
        <a:off x="1278604" y="3136704"/>
        <a:ext cx="1090844" cy="545422"/>
      </dsp:txXfrm>
    </dsp:sp>
    <dsp:sp modelId="{73DAA1C5-5E6D-4C8D-9D69-5239BEEDB154}">
      <dsp:nvSpPr>
        <dsp:cNvPr id="0" name=""/>
        <dsp:cNvSpPr/>
      </dsp:nvSpPr>
      <dsp:spPr>
        <a:xfrm rot="7489469">
          <a:off x="3732761" y="4026708"/>
          <a:ext cx="76407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64077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489469">
        <a:off x="4095698" y="4017549"/>
        <a:ext cx="38203" cy="38203"/>
      </dsp:txXfrm>
    </dsp:sp>
    <dsp:sp modelId="{49B99DF8-3DD2-47B7-8679-3EE798B77AA6}">
      <dsp:nvSpPr>
        <dsp:cNvPr id="0" name=""/>
        <dsp:cNvSpPr/>
      </dsp:nvSpPr>
      <dsp:spPr>
        <a:xfrm>
          <a:off x="2805786" y="4077557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Αρετάκη</a:t>
          </a:r>
          <a:r>
            <a:rPr lang="el-GR" sz="900" b="1" kern="1200" dirty="0" smtClean="0">
              <a:solidFill>
                <a:schemeClr val="bg1"/>
              </a:solidFill>
            </a:rPr>
            <a:t> </a:t>
          </a:r>
          <a:r>
            <a:rPr lang="el-GR" sz="900" b="1" kern="1200" dirty="0" err="1" smtClean="0">
              <a:solidFill>
                <a:schemeClr val="bg1"/>
              </a:solidFill>
            </a:rPr>
            <a:t>Ερωφίλη</a:t>
          </a:r>
          <a:r>
            <a:rPr lang="el-GR" sz="900" b="1" kern="1200" dirty="0" smtClean="0">
              <a:solidFill>
                <a:schemeClr val="bg1"/>
              </a:solidFill>
            </a:rPr>
            <a:t>   </a:t>
          </a:r>
          <a:r>
            <a:rPr lang="el-GR" sz="900" kern="1200" dirty="0" smtClean="0"/>
            <a:t>παπαδιά</a:t>
          </a:r>
          <a:endParaRPr lang="en-US" sz="900" kern="1200" dirty="0"/>
        </a:p>
      </dsp:txBody>
      <dsp:txXfrm>
        <a:off x="2805786" y="4077557"/>
        <a:ext cx="1090844" cy="545422"/>
      </dsp:txXfrm>
    </dsp:sp>
    <dsp:sp modelId="{D56DFC30-A988-4800-8887-9BFD681E6AC4}">
      <dsp:nvSpPr>
        <dsp:cNvPr id="0" name=""/>
        <dsp:cNvSpPr/>
      </dsp:nvSpPr>
      <dsp:spPr>
        <a:xfrm rot="12942401">
          <a:off x="2318942" y="4183517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942401">
        <a:off x="2574184" y="4180026"/>
        <a:ext cx="26867" cy="26867"/>
      </dsp:txXfrm>
    </dsp:sp>
    <dsp:sp modelId="{4D3B2E1C-4586-4DCC-BDFD-A05C8D26A079}">
      <dsp:nvSpPr>
        <dsp:cNvPr id="0" name=""/>
        <dsp:cNvSpPr/>
      </dsp:nvSpPr>
      <dsp:spPr>
        <a:xfrm>
          <a:off x="1278604" y="3763940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Αρετάκης</a:t>
          </a:r>
          <a:r>
            <a:rPr lang="el-GR" sz="900" b="1" kern="1200" dirty="0" smtClean="0">
              <a:solidFill>
                <a:schemeClr val="bg1"/>
              </a:solidFill>
            </a:rPr>
            <a:t> Μανώλης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3763940"/>
        <a:ext cx="1090844" cy="545422"/>
      </dsp:txXfrm>
    </dsp:sp>
    <dsp:sp modelId="{744FD431-4F0F-4DF1-AB3C-DCBE4C67E1DD}">
      <dsp:nvSpPr>
        <dsp:cNvPr id="0" name=""/>
        <dsp:cNvSpPr/>
      </dsp:nvSpPr>
      <dsp:spPr>
        <a:xfrm rot="8657599">
          <a:off x="2318942" y="4497135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2574184" y="4493643"/>
        <a:ext cx="26867" cy="26867"/>
      </dsp:txXfrm>
    </dsp:sp>
    <dsp:sp modelId="{07CE753E-4E4A-402D-9DF9-5A5584D5FF05}">
      <dsp:nvSpPr>
        <dsp:cNvPr id="0" name=""/>
        <dsp:cNvSpPr/>
      </dsp:nvSpPr>
      <dsp:spPr>
        <a:xfrm>
          <a:off x="1278604" y="4391175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Καναράκη</a:t>
          </a:r>
          <a:r>
            <a:rPr lang="el-GR" sz="900" b="1" kern="1200" dirty="0" smtClean="0">
              <a:solidFill>
                <a:schemeClr val="bg1"/>
              </a:solidFill>
            </a:rPr>
            <a:t> Ειρήνη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4391175"/>
        <a:ext cx="1090844" cy="5454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A092B-E052-4BF1-AD49-AB1476AD227E}">
      <dsp:nvSpPr>
        <dsp:cNvPr id="0" name=""/>
        <dsp:cNvSpPr/>
      </dsp:nvSpPr>
      <dsp:spPr>
        <a:xfrm>
          <a:off x="5860150" y="2195851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Καλαϊτζάκης</a:t>
          </a:r>
          <a:r>
            <a:rPr lang="el-GR" sz="900" b="1" kern="1200" dirty="0" smtClean="0">
              <a:solidFill>
                <a:schemeClr val="bg1"/>
              </a:solidFill>
            </a:rPr>
            <a:t> Σταύρος</a:t>
          </a:r>
          <a:endParaRPr lang="en-US" sz="900" b="1" kern="1200" dirty="0" smtClean="0">
            <a:solidFill>
              <a:schemeClr val="bg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Καθηγητής θεολόγος</a:t>
          </a:r>
          <a:endParaRPr lang="en-US" sz="900" kern="1200" dirty="0"/>
        </a:p>
      </dsp:txBody>
      <dsp:txXfrm>
        <a:off x="5860150" y="2195851"/>
        <a:ext cx="1090844" cy="545422"/>
      </dsp:txXfrm>
    </dsp:sp>
    <dsp:sp modelId="{7B9565EA-2AFF-4EFA-B379-E4EAE0C45365}">
      <dsp:nvSpPr>
        <dsp:cNvPr id="0" name=""/>
        <dsp:cNvSpPr/>
      </dsp:nvSpPr>
      <dsp:spPr>
        <a:xfrm rot="15049260">
          <a:off x="4977887" y="1831384"/>
          <a:ext cx="13281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28189" y="9942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5049260">
        <a:off x="5608777" y="1808122"/>
        <a:ext cx="66409" cy="66409"/>
      </dsp:txXfrm>
    </dsp:sp>
    <dsp:sp modelId="{124915D3-79AF-4CF3-9021-44CC698AB8DB}">
      <dsp:nvSpPr>
        <dsp:cNvPr id="0" name=""/>
        <dsp:cNvSpPr/>
      </dsp:nvSpPr>
      <dsp:spPr>
        <a:xfrm>
          <a:off x="4332968" y="941380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Καλαϊτζάκης</a:t>
          </a:r>
          <a:r>
            <a:rPr lang="el-GR" sz="900" b="1" kern="1200" dirty="0" smtClean="0">
              <a:solidFill>
                <a:schemeClr val="bg1"/>
              </a:solidFill>
            </a:rPr>
            <a:t> Μανώλης</a:t>
          </a:r>
          <a:endParaRPr lang="en-US" sz="900" b="1" kern="1200" dirty="0" smtClean="0">
            <a:solidFill>
              <a:schemeClr val="bg1"/>
            </a:solidFill>
          </a:endParaRPr>
        </a:p>
      </dsp:txBody>
      <dsp:txXfrm>
        <a:off x="4332968" y="941380"/>
        <a:ext cx="1090844" cy="545422"/>
      </dsp:txXfrm>
    </dsp:sp>
    <dsp:sp modelId="{B7D6230E-CE3B-45BA-854D-710415557BE3}">
      <dsp:nvSpPr>
        <dsp:cNvPr id="0" name=""/>
        <dsp:cNvSpPr/>
      </dsp:nvSpPr>
      <dsp:spPr>
        <a:xfrm rot="14271798">
          <a:off x="3744811" y="879044"/>
          <a:ext cx="76785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67858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271798">
        <a:off x="4109544" y="869790"/>
        <a:ext cx="38392" cy="38392"/>
      </dsp:txXfrm>
    </dsp:sp>
    <dsp:sp modelId="{30FA819A-FC0E-4E5E-BF5A-000456B853D0}">
      <dsp:nvSpPr>
        <dsp:cNvPr id="0" name=""/>
        <dsp:cNvSpPr/>
      </dsp:nvSpPr>
      <dsp:spPr>
        <a:xfrm>
          <a:off x="2833668" y="291171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Καλαϊτζάκης</a:t>
          </a:r>
          <a:r>
            <a:rPr lang="el-GR" sz="900" b="1" kern="1200" dirty="0" smtClean="0">
              <a:solidFill>
                <a:schemeClr val="bg1"/>
              </a:solidFill>
            </a:rPr>
            <a:t> Δημήτρης  </a:t>
          </a:r>
          <a:r>
            <a:rPr lang="el-GR" sz="900" b="1" kern="1200" dirty="0" smtClean="0"/>
            <a:t> </a:t>
          </a:r>
          <a:r>
            <a:rPr lang="el-GR" sz="900" kern="1200" dirty="0" smtClean="0"/>
            <a:t>       γεωργός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2833668" y="291171"/>
        <a:ext cx="1090844" cy="545422"/>
      </dsp:txXfrm>
    </dsp:sp>
    <dsp:sp modelId="{30BD065F-8E05-436B-8509-8C5D82C7493C}">
      <dsp:nvSpPr>
        <dsp:cNvPr id="0" name=""/>
        <dsp:cNvSpPr/>
      </dsp:nvSpPr>
      <dsp:spPr>
        <a:xfrm rot="12822931">
          <a:off x="2353215" y="408354"/>
          <a:ext cx="52456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24568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822931">
        <a:off x="2602385" y="405182"/>
        <a:ext cx="26228" cy="26228"/>
      </dsp:txXfrm>
    </dsp:sp>
    <dsp:sp modelId="{D9E3DCE9-96E7-42B7-BB41-D4C91B19DA10}">
      <dsp:nvSpPr>
        <dsp:cNvPr id="0" name=""/>
        <dsp:cNvSpPr/>
      </dsp:nvSpPr>
      <dsp:spPr>
        <a:xfrm>
          <a:off x="1306486" y="0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 </a:t>
          </a:r>
          <a:r>
            <a:rPr lang="el-GR" sz="900" kern="1200" dirty="0" smtClean="0"/>
            <a:t> </a:t>
          </a:r>
          <a:endParaRPr lang="en-US" sz="900" kern="1200" dirty="0"/>
        </a:p>
      </dsp:txBody>
      <dsp:txXfrm>
        <a:off x="1306486" y="0"/>
        <a:ext cx="1090844" cy="545422"/>
      </dsp:txXfrm>
    </dsp:sp>
    <dsp:sp modelId="{0024D02B-5AF3-4FEC-AA84-70FB263C984D}">
      <dsp:nvSpPr>
        <dsp:cNvPr id="0" name=""/>
        <dsp:cNvSpPr/>
      </dsp:nvSpPr>
      <dsp:spPr>
        <a:xfrm rot="8643320">
          <a:off x="2314856" y="722235"/>
          <a:ext cx="57340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73405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43320">
        <a:off x="2587223" y="717843"/>
        <a:ext cx="28670" cy="28670"/>
      </dsp:txXfrm>
    </dsp:sp>
    <dsp:sp modelId="{0F789A30-F990-4089-9CD4-A6D555B1B3FF}">
      <dsp:nvSpPr>
        <dsp:cNvPr id="0" name=""/>
        <dsp:cNvSpPr/>
      </dsp:nvSpPr>
      <dsp:spPr>
        <a:xfrm>
          <a:off x="1278604" y="627762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627762"/>
        <a:ext cx="1090844" cy="545422"/>
      </dsp:txXfrm>
    </dsp:sp>
    <dsp:sp modelId="{42F3D39B-46FC-4680-8D40-127F5A788362}">
      <dsp:nvSpPr>
        <dsp:cNvPr id="0" name=""/>
        <dsp:cNvSpPr/>
      </dsp:nvSpPr>
      <dsp:spPr>
        <a:xfrm rot="7489469">
          <a:off x="3732761" y="1517766"/>
          <a:ext cx="76407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64077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489469">
        <a:off x="4095698" y="1508607"/>
        <a:ext cx="38203" cy="38203"/>
      </dsp:txXfrm>
    </dsp:sp>
    <dsp:sp modelId="{00021E90-B0F6-4518-B95F-A869D79EEFF9}">
      <dsp:nvSpPr>
        <dsp:cNvPr id="0" name=""/>
        <dsp:cNvSpPr/>
      </dsp:nvSpPr>
      <dsp:spPr>
        <a:xfrm>
          <a:off x="2805786" y="1568615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Μανταλιωτάκη</a:t>
          </a:r>
          <a:r>
            <a:rPr lang="el-GR" sz="900" b="1" kern="1200" dirty="0" smtClean="0">
              <a:solidFill>
                <a:schemeClr val="bg1"/>
              </a:solidFill>
            </a:rPr>
            <a:t> Μαρία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2805786" y="1568615"/>
        <a:ext cx="1090844" cy="545422"/>
      </dsp:txXfrm>
    </dsp:sp>
    <dsp:sp modelId="{062CA80E-B047-4E0E-A898-0F8662A4B988}">
      <dsp:nvSpPr>
        <dsp:cNvPr id="0" name=""/>
        <dsp:cNvSpPr/>
      </dsp:nvSpPr>
      <dsp:spPr>
        <a:xfrm rot="12942401">
          <a:off x="2318942" y="1674575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942401">
        <a:off x="2574184" y="1671084"/>
        <a:ext cx="26867" cy="26867"/>
      </dsp:txXfrm>
    </dsp:sp>
    <dsp:sp modelId="{85EF8228-B678-424D-ADD0-0570F1571124}">
      <dsp:nvSpPr>
        <dsp:cNvPr id="0" name=""/>
        <dsp:cNvSpPr/>
      </dsp:nvSpPr>
      <dsp:spPr>
        <a:xfrm>
          <a:off x="1278604" y="1254998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bg1"/>
              </a:solidFill>
            </a:rPr>
            <a:t> Καπετάν </a:t>
          </a:r>
          <a:r>
            <a:rPr lang="el-GR" sz="900" b="1" kern="1200" dirty="0" err="1" smtClean="0">
              <a:solidFill>
                <a:schemeClr val="bg1"/>
              </a:solidFill>
            </a:rPr>
            <a:t>Σταυρούλης</a:t>
          </a:r>
          <a:r>
            <a:rPr lang="el-GR" sz="900" b="1" kern="1200" dirty="0" smtClean="0">
              <a:solidFill>
                <a:schemeClr val="bg1"/>
              </a:solidFill>
            </a:rPr>
            <a:t>         </a:t>
          </a:r>
          <a:endParaRPr lang="en-US" sz="900" kern="1200" dirty="0"/>
        </a:p>
      </dsp:txBody>
      <dsp:txXfrm>
        <a:off x="1278604" y="1254998"/>
        <a:ext cx="1090844" cy="545422"/>
      </dsp:txXfrm>
    </dsp:sp>
    <dsp:sp modelId="{DB5DFBFC-0380-4253-8692-ECAAA1737025}">
      <dsp:nvSpPr>
        <dsp:cNvPr id="0" name=""/>
        <dsp:cNvSpPr/>
      </dsp:nvSpPr>
      <dsp:spPr>
        <a:xfrm rot="8657599">
          <a:off x="2318942" y="1988193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2574184" y="1984702"/>
        <a:ext cx="26867" cy="26867"/>
      </dsp:txXfrm>
    </dsp:sp>
    <dsp:sp modelId="{F6B06CA5-42C8-4EBB-BC98-F50D689828AF}">
      <dsp:nvSpPr>
        <dsp:cNvPr id="0" name=""/>
        <dsp:cNvSpPr/>
      </dsp:nvSpPr>
      <dsp:spPr>
        <a:xfrm>
          <a:off x="1278604" y="1882233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1882233"/>
        <a:ext cx="1090844" cy="545422"/>
      </dsp:txXfrm>
    </dsp:sp>
    <dsp:sp modelId="{64BB7143-AE0A-4757-9935-CC5D45DDC3F8}">
      <dsp:nvSpPr>
        <dsp:cNvPr id="0" name=""/>
        <dsp:cNvSpPr/>
      </dsp:nvSpPr>
      <dsp:spPr>
        <a:xfrm rot="6550740">
          <a:off x="4977887" y="3085855"/>
          <a:ext cx="13281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28189" y="9942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6550740">
        <a:off x="5608777" y="3062593"/>
        <a:ext cx="66409" cy="66409"/>
      </dsp:txXfrm>
    </dsp:sp>
    <dsp:sp modelId="{C4782B93-756E-4A7D-806B-0D0E51CC0C97}">
      <dsp:nvSpPr>
        <dsp:cNvPr id="0" name=""/>
        <dsp:cNvSpPr/>
      </dsp:nvSpPr>
      <dsp:spPr>
        <a:xfrm>
          <a:off x="4332968" y="3450322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bg1"/>
              </a:solidFill>
            </a:rPr>
            <a:t>   </a:t>
          </a:r>
          <a:r>
            <a:rPr lang="el-GR" sz="900" b="1" kern="1200" dirty="0" err="1" smtClean="0">
              <a:solidFill>
                <a:schemeClr val="bg1"/>
              </a:solidFill>
            </a:rPr>
            <a:t>Ψαρουλάκη</a:t>
          </a:r>
          <a:r>
            <a:rPr lang="el-GR" sz="900" b="1" kern="1200" dirty="0" smtClean="0">
              <a:solidFill>
                <a:schemeClr val="bg1"/>
              </a:solidFill>
            </a:rPr>
            <a:t> Ειρήνη   </a:t>
          </a:r>
          <a:r>
            <a:rPr lang="el-GR" sz="900" kern="1200" dirty="0" smtClean="0"/>
            <a:t>       </a:t>
          </a:r>
          <a:endParaRPr lang="en-US" sz="900" kern="1200" dirty="0"/>
        </a:p>
      </dsp:txBody>
      <dsp:txXfrm>
        <a:off x="4332968" y="3450322"/>
        <a:ext cx="1090844" cy="545422"/>
      </dsp:txXfrm>
    </dsp:sp>
    <dsp:sp modelId="{5BC9BD5F-88D2-4B7B-A83C-E6078370BB8A}">
      <dsp:nvSpPr>
        <dsp:cNvPr id="0" name=""/>
        <dsp:cNvSpPr/>
      </dsp:nvSpPr>
      <dsp:spPr>
        <a:xfrm rot="14110531">
          <a:off x="3732761" y="3399473"/>
          <a:ext cx="76407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64077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110531">
        <a:off x="4095698" y="3390313"/>
        <a:ext cx="38203" cy="38203"/>
      </dsp:txXfrm>
    </dsp:sp>
    <dsp:sp modelId="{8D0E4DF1-A0C9-42DF-A3E3-78A82524A37F}">
      <dsp:nvSpPr>
        <dsp:cNvPr id="0" name=""/>
        <dsp:cNvSpPr/>
      </dsp:nvSpPr>
      <dsp:spPr>
        <a:xfrm>
          <a:off x="2805786" y="2823086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bg1"/>
              </a:solidFill>
            </a:rPr>
            <a:t>  </a:t>
          </a:r>
          <a:r>
            <a:rPr lang="el-GR" sz="900" b="1" kern="1200" dirty="0" err="1" smtClean="0">
              <a:solidFill>
                <a:schemeClr val="bg1"/>
              </a:solidFill>
            </a:rPr>
            <a:t>Ψαρουλάκης</a:t>
          </a:r>
          <a:r>
            <a:rPr lang="el-GR" sz="900" b="1" kern="1200" dirty="0" smtClean="0">
              <a:solidFill>
                <a:schemeClr val="bg1"/>
              </a:solidFill>
            </a:rPr>
            <a:t> Ζαχαρίας          </a:t>
          </a:r>
          <a:r>
            <a:rPr lang="el-GR" sz="900" kern="1200" dirty="0" smtClean="0"/>
            <a:t>γεωργός</a:t>
          </a:r>
          <a:r>
            <a:rPr lang="el-GR" sz="900" b="1" kern="1200" dirty="0" smtClean="0">
              <a:solidFill>
                <a:schemeClr val="bg1"/>
              </a:solidFill>
            </a:rPr>
            <a:t>         </a:t>
          </a:r>
          <a:r>
            <a:rPr lang="en-US" sz="900" b="1" kern="1200" dirty="0" smtClean="0">
              <a:solidFill>
                <a:schemeClr val="bg1"/>
              </a:solidFill>
            </a:rPr>
            <a:t>        </a:t>
          </a:r>
          <a:endParaRPr lang="en-US" sz="900" kern="1200" dirty="0"/>
        </a:p>
      </dsp:txBody>
      <dsp:txXfrm>
        <a:off x="2805786" y="2823086"/>
        <a:ext cx="1090844" cy="545422"/>
      </dsp:txXfrm>
    </dsp:sp>
    <dsp:sp modelId="{40609033-9502-4D15-AA57-05446325AF83}">
      <dsp:nvSpPr>
        <dsp:cNvPr id="0" name=""/>
        <dsp:cNvSpPr/>
      </dsp:nvSpPr>
      <dsp:spPr>
        <a:xfrm rot="12942401">
          <a:off x="2318942" y="2929046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942401">
        <a:off x="2574184" y="2925555"/>
        <a:ext cx="26867" cy="26867"/>
      </dsp:txXfrm>
    </dsp:sp>
    <dsp:sp modelId="{B82E5C17-F3DF-499D-B753-6F78B45B990D}">
      <dsp:nvSpPr>
        <dsp:cNvPr id="0" name=""/>
        <dsp:cNvSpPr/>
      </dsp:nvSpPr>
      <dsp:spPr>
        <a:xfrm>
          <a:off x="1278604" y="2509469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bg1"/>
              </a:solidFill>
            </a:rPr>
            <a:t>Ψαρός Στυλιανός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2509469"/>
        <a:ext cx="1090844" cy="545422"/>
      </dsp:txXfrm>
    </dsp:sp>
    <dsp:sp modelId="{1E19EC54-DB40-4CC9-950C-00051B13248B}">
      <dsp:nvSpPr>
        <dsp:cNvPr id="0" name=""/>
        <dsp:cNvSpPr/>
      </dsp:nvSpPr>
      <dsp:spPr>
        <a:xfrm rot="8657599">
          <a:off x="2318942" y="3242664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2574184" y="3239173"/>
        <a:ext cx="26867" cy="26867"/>
      </dsp:txXfrm>
    </dsp:sp>
    <dsp:sp modelId="{448D6AA0-A376-4641-832F-6805D2AEC194}">
      <dsp:nvSpPr>
        <dsp:cNvPr id="0" name=""/>
        <dsp:cNvSpPr/>
      </dsp:nvSpPr>
      <dsp:spPr>
        <a:xfrm>
          <a:off x="1278604" y="3136704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278604" y="3136704"/>
        <a:ext cx="1090844" cy="545422"/>
      </dsp:txXfrm>
    </dsp:sp>
    <dsp:sp modelId="{73DAA1C5-5E6D-4C8D-9D69-5239BEEDB154}">
      <dsp:nvSpPr>
        <dsp:cNvPr id="0" name=""/>
        <dsp:cNvSpPr/>
      </dsp:nvSpPr>
      <dsp:spPr>
        <a:xfrm rot="7489469">
          <a:off x="3732761" y="4026708"/>
          <a:ext cx="76407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64077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489469">
        <a:off x="4095698" y="4017549"/>
        <a:ext cx="38203" cy="38203"/>
      </dsp:txXfrm>
    </dsp:sp>
    <dsp:sp modelId="{49B99DF8-3DD2-47B7-8679-3EE798B77AA6}">
      <dsp:nvSpPr>
        <dsp:cNvPr id="0" name=""/>
        <dsp:cNvSpPr/>
      </dsp:nvSpPr>
      <dsp:spPr>
        <a:xfrm>
          <a:off x="2805786" y="4077557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Λουλούδη</a:t>
          </a:r>
          <a:r>
            <a:rPr lang="el-GR" sz="900" b="1" kern="1200" dirty="0" smtClean="0">
              <a:solidFill>
                <a:schemeClr val="bg1"/>
              </a:solidFill>
            </a:rPr>
            <a:t> Παγώνα</a:t>
          </a:r>
          <a:endParaRPr lang="en-US" sz="900" kern="1200" dirty="0"/>
        </a:p>
      </dsp:txBody>
      <dsp:txXfrm>
        <a:off x="2805786" y="4077557"/>
        <a:ext cx="1090844" cy="545422"/>
      </dsp:txXfrm>
    </dsp:sp>
    <dsp:sp modelId="{D56DFC30-A988-4800-8887-9BFD681E6AC4}">
      <dsp:nvSpPr>
        <dsp:cNvPr id="0" name=""/>
        <dsp:cNvSpPr/>
      </dsp:nvSpPr>
      <dsp:spPr>
        <a:xfrm rot="12942401">
          <a:off x="2318942" y="4183517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942401">
        <a:off x="2574184" y="4180026"/>
        <a:ext cx="26867" cy="26867"/>
      </dsp:txXfrm>
    </dsp:sp>
    <dsp:sp modelId="{4D3B2E1C-4586-4DCC-BDFD-A05C8D26A079}">
      <dsp:nvSpPr>
        <dsp:cNvPr id="0" name=""/>
        <dsp:cNvSpPr/>
      </dsp:nvSpPr>
      <dsp:spPr>
        <a:xfrm>
          <a:off x="1278604" y="3763940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3763940"/>
        <a:ext cx="1090844" cy="545422"/>
      </dsp:txXfrm>
    </dsp:sp>
    <dsp:sp modelId="{744FD431-4F0F-4DF1-AB3C-DCBE4C67E1DD}">
      <dsp:nvSpPr>
        <dsp:cNvPr id="0" name=""/>
        <dsp:cNvSpPr/>
      </dsp:nvSpPr>
      <dsp:spPr>
        <a:xfrm rot="8657599">
          <a:off x="2318942" y="4497135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2574184" y="4493643"/>
        <a:ext cx="26867" cy="26867"/>
      </dsp:txXfrm>
    </dsp:sp>
    <dsp:sp modelId="{07CE753E-4E4A-402D-9DF9-5A5584D5FF05}">
      <dsp:nvSpPr>
        <dsp:cNvPr id="0" name=""/>
        <dsp:cNvSpPr/>
      </dsp:nvSpPr>
      <dsp:spPr>
        <a:xfrm>
          <a:off x="1278604" y="4391175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4391175"/>
        <a:ext cx="1090844" cy="5454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A092B-E052-4BF1-AD49-AB1476AD227E}">
      <dsp:nvSpPr>
        <dsp:cNvPr id="0" name=""/>
        <dsp:cNvSpPr/>
      </dsp:nvSpPr>
      <dsp:spPr>
        <a:xfrm>
          <a:off x="5860150" y="2195851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smtClean="0">
              <a:solidFill>
                <a:schemeClr val="bg1"/>
              </a:solidFill>
            </a:rPr>
            <a:t>Μαρκαντωνάκη </a:t>
          </a:r>
          <a:r>
            <a:rPr lang="el-GR" sz="900" b="1" kern="1200" dirty="0" smtClean="0">
              <a:solidFill>
                <a:schemeClr val="bg1"/>
              </a:solidFill>
            </a:rPr>
            <a:t>Μαρία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860150" y="2195851"/>
        <a:ext cx="1090844" cy="545422"/>
      </dsp:txXfrm>
    </dsp:sp>
    <dsp:sp modelId="{7B9565EA-2AFF-4EFA-B379-E4EAE0C45365}">
      <dsp:nvSpPr>
        <dsp:cNvPr id="0" name=""/>
        <dsp:cNvSpPr/>
      </dsp:nvSpPr>
      <dsp:spPr>
        <a:xfrm rot="15049260">
          <a:off x="4977887" y="1831384"/>
          <a:ext cx="13281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28189" y="9942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5049260">
        <a:off x="5608777" y="1808122"/>
        <a:ext cx="66409" cy="66409"/>
      </dsp:txXfrm>
    </dsp:sp>
    <dsp:sp modelId="{124915D3-79AF-4CF3-9021-44CC698AB8DB}">
      <dsp:nvSpPr>
        <dsp:cNvPr id="0" name=""/>
        <dsp:cNvSpPr/>
      </dsp:nvSpPr>
      <dsp:spPr>
        <a:xfrm>
          <a:off x="4332968" y="941380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Μαρκαντωνάκης</a:t>
          </a:r>
          <a:r>
            <a:rPr lang="el-GR" sz="900" b="1" kern="1200" dirty="0" smtClean="0">
              <a:solidFill>
                <a:schemeClr val="bg1"/>
              </a:solidFill>
            </a:rPr>
            <a:t> Νικόλαος            </a:t>
          </a:r>
          <a:r>
            <a:rPr lang="en-US" sz="900" b="1" kern="1200" dirty="0" smtClean="0">
              <a:solidFill>
                <a:schemeClr val="bg1"/>
              </a:solidFill>
            </a:rPr>
            <a:t>            (1909-2011) </a:t>
          </a:r>
          <a:r>
            <a:rPr lang="el-GR" sz="900" kern="1200" dirty="0" smtClean="0"/>
            <a:t>παπάς</a:t>
          </a:r>
          <a:r>
            <a:rPr lang="en-US" sz="900" kern="1200" dirty="0" smtClean="0"/>
            <a:t> </a:t>
          </a:r>
          <a:endParaRPr lang="en-US" sz="900" b="1" kern="1200" dirty="0" smtClean="0">
            <a:solidFill>
              <a:schemeClr val="bg1"/>
            </a:solidFill>
          </a:endParaRPr>
        </a:p>
      </dsp:txBody>
      <dsp:txXfrm>
        <a:off x="4332968" y="941380"/>
        <a:ext cx="1090844" cy="545422"/>
      </dsp:txXfrm>
    </dsp:sp>
    <dsp:sp modelId="{B7D6230E-CE3B-45BA-854D-710415557BE3}">
      <dsp:nvSpPr>
        <dsp:cNvPr id="0" name=""/>
        <dsp:cNvSpPr/>
      </dsp:nvSpPr>
      <dsp:spPr>
        <a:xfrm rot="14110531">
          <a:off x="3732761" y="890531"/>
          <a:ext cx="76407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64077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110531">
        <a:off x="4095698" y="881371"/>
        <a:ext cx="38203" cy="38203"/>
      </dsp:txXfrm>
    </dsp:sp>
    <dsp:sp modelId="{30FA819A-FC0E-4E5E-BF5A-000456B853D0}">
      <dsp:nvSpPr>
        <dsp:cNvPr id="0" name=""/>
        <dsp:cNvSpPr/>
      </dsp:nvSpPr>
      <dsp:spPr>
        <a:xfrm>
          <a:off x="2805786" y="314145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Μαρκαντωνάκης</a:t>
          </a:r>
          <a:r>
            <a:rPr lang="el-GR" sz="900" b="1" kern="1200" dirty="0" smtClean="0">
              <a:solidFill>
                <a:schemeClr val="bg1"/>
              </a:solidFill>
            </a:rPr>
            <a:t> Αντώνιος         </a:t>
          </a:r>
          <a:r>
            <a:rPr lang="el-GR" sz="900" kern="1200" dirty="0" smtClean="0"/>
            <a:t>γεωργός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2805786" y="314145"/>
        <a:ext cx="1090844" cy="545422"/>
      </dsp:txXfrm>
    </dsp:sp>
    <dsp:sp modelId="{30BD065F-8E05-436B-8509-8C5D82C7493C}">
      <dsp:nvSpPr>
        <dsp:cNvPr id="0" name=""/>
        <dsp:cNvSpPr/>
      </dsp:nvSpPr>
      <dsp:spPr>
        <a:xfrm rot="13053842">
          <a:off x="2343914" y="419840"/>
          <a:ext cx="5152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15289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053842">
        <a:off x="2588676" y="416901"/>
        <a:ext cx="25764" cy="25764"/>
      </dsp:txXfrm>
    </dsp:sp>
    <dsp:sp modelId="{D9E3DCE9-96E7-42B7-BB41-D4C91B19DA10}">
      <dsp:nvSpPr>
        <dsp:cNvPr id="0" name=""/>
        <dsp:cNvSpPr/>
      </dsp:nvSpPr>
      <dsp:spPr>
        <a:xfrm>
          <a:off x="1306486" y="0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Μαρκαντωνάκης</a:t>
          </a:r>
          <a:r>
            <a:rPr lang="el-GR" sz="900" b="1" kern="1200" dirty="0" smtClean="0">
              <a:solidFill>
                <a:schemeClr val="bg1"/>
              </a:solidFill>
            </a:rPr>
            <a:t> Νικόλαος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306486" y="0"/>
        <a:ext cx="1090844" cy="545422"/>
      </dsp:txXfrm>
    </dsp:sp>
    <dsp:sp modelId="{0024D02B-5AF3-4FEC-AA84-70FB263C984D}">
      <dsp:nvSpPr>
        <dsp:cNvPr id="0" name=""/>
        <dsp:cNvSpPr/>
      </dsp:nvSpPr>
      <dsp:spPr>
        <a:xfrm rot="8657599">
          <a:off x="2318942" y="733722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2574184" y="730231"/>
        <a:ext cx="26867" cy="26867"/>
      </dsp:txXfrm>
    </dsp:sp>
    <dsp:sp modelId="{0F789A30-F990-4089-9CD4-A6D555B1B3FF}">
      <dsp:nvSpPr>
        <dsp:cNvPr id="0" name=""/>
        <dsp:cNvSpPr/>
      </dsp:nvSpPr>
      <dsp:spPr>
        <a:xfrm>
          <a:off x="1278604" y="627762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Τσαντάκη</a:t>
          </a:r>
          <a:r>
            <a:rPr lang="el-GR" sz="900" b="1" kern="1200" dirty="0" smtClean="0">
              <a:solidFill>
                <a:schemeClr val="bg1"/>
              </a:solidFill>
            </a:rPr>
            <a:t> Μαρία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627762"/>
        <a:ext cx="1090844" cy="545422"/>
      </dsp:txXfrm>
    </dsp:sp>
    <dsp:sp modelId="{42F3D39B-46FC-4680-8D40-127F5A788362}">
      <dsp:nvSpPr>
        <dsp:cNvPr id="0" name=""/>
        <dsp:cNvSpPr/>
      </dsp:nvSpPr>
      <dsp:spPr>
        <a:xfrm rot="7489469">
          <a:off x="3732761" y="1517766"/>
          <a:ext cx="76407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64077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489469">
        <a:off x="4095698" y="1508607"/>
        <a:ext cx="38203" cy="38203"/>
      </dsp:txXfrm>
    </dsp:sp>
    <dsp:sp modelId="{00021E90-B0F6-4518-B95F-A869D79EEFF9}">
      <dsp:nvSpPr>
        <dsp:cNvPr id="0" name=""/>
        <dsp:cNvSpPr/>
      </dsp:nvSpPr>
      <dsp:spPr>
        <a:xfrm>
          <a:off x="2805786" y="1568615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Γαλετάκη</a:t>
          </a:r>
          <a:r>
            <a:rPr lang="el-GR" sz="900" b="1" kern="1200" dirty="0" smtClean="0">
              <a:solidFill>
                <a:schemeClr val="bg1"/>
              </a:solidFill>
            </a:rPr>
            <a:t> Μαρία      </a:t>
          </a:r>
          <a:r>
            <a:rPr lang="el-GR" sz="900" kern="1200" dirty="0" smtClean="0"/>
            <a:t>μαμή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2805786" y="1568615"/>
        <a:ext cx="1090844" cy="545422"/>
      </dsp:txXfrm>
    </dsp:sp>
    <dsp:sp modelId="{062CA80E-B047-4E0E-A898-0F8662A4B988}">
      <dsp:nvSpPr>
        <dsp:cNvPr id="0" name=""/>
        <dsp:cNvSpPr/>
      </dsp:nvSpPr>
      <dsp:spPr>
        <a:xfrm rot="12942401">
          <a:off x="2318942" y="1674575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942401">
        <a:off x="2574184" y="1671084"/>
        <a:ext cx="26867" cy="26867"/>
      </dsp:txXfrm>
    </dsp:sp>
    <dsp:sp modelId="{85EF8228-B678-424D-ADD0-0570F1571124}">
      <dsp:nvSpPr>
        <dsp:cNvPr id="0" name=""/>
        <dsp:cNvSpPr/>
      </dsp:nvSpPr>
      <dsp:spPr>
        <a:xfrm>
          <a:off x="1278604" y="1254998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Γαλετάκης</a:t>
          </a:r>
          <a:r>
            <a:rPr lang="el-GR" sz="900" b="1" kern="1200" dirty="0" smtClean="0">
              <a:solidFill>
                <a:schemeClr val="bg1"/>
              </a:solidFill>
            </a:rPr>
            <a:t> Νικόλαος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1254998"/>
        <a:ext cx="1090844" cy="545422"/>
      </dsp:txXfrm>
    </dsp:sp>
    <dsp:sp modelId="{DB5DFBFC-0380-4253-8692-ECAAA1737025}">
      <dsp:nvSpPr>
        <dsp:cNvPr id="0" name=""/>
        <dsp:cNvSpPr/>
      </dsp:nvSpPr>
      <dsp:spPr>
        <a:xfrm rot="8657599">
          <a:off x="2318942" y="1988193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2574184" y="1984702"/>
        <a:ext cx="26867" cy="26867"/>
      </dsp:txXfrm>
    </dsp:sp>
    <dsp:sp modelId="{F6B06CA5-42C8-4EBB-BC98-F50D689828AF}">
      <dsp:nvSpPr>
        <dsp:cNvPr id="0" name=""/>
        <dsp:cNvSpPr/>
      </dsp:nvSpPr>
      <dsp:spPr>
        <a:xfrm>
          <a:off x="1278604" y="1882233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Μιχαλογιάννη</a:t>
          </a:r>
          <a:r>
            <a:rPr lang="el-GR" sz="900" b="1" kern="1200" dirty="0" smtClean="0">
              <a:solidFill>
                <a:schemeClr val="bg1"/>
              </a:solidFill>
            </a:rPr>
            <a:t> Στεφανία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1882233"/>
        <a:ext cx="1090844" cy="545422"/>
      </dsp:txXfrm>
    </dsp:sp>
    <dsp:sp modelId="{64BB7143-AE0A-4757-9935-CC5D45DDC3F8}">
      <dsp:nvSpPr>
        <dsp:cNvPr id="0" name=""/>
        <dsp:cNvSpPr/>
      </dsp:nvSpPr>
      <dsp:spPr>
        <a:xfrm rot="6510320">
          <a:off x="4950144" y="3113666"/>
          <a:ext cx="138152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81526" y="9942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6510320">
        <a:off x="5606369" y="3089070"/>
        <a:ext cx="69076" cy="69076"/>
      </dsp:txXfrm>
    </dsp:sp>
    <dsp:sp modelId="{C4782B93-756E-4A7D-806B-0D0E51CC0C97}">
      <dsp:nvSpPr>
        <dsp:cNvPr id="0" name=""/>
        <dsp:cNvSpPr/>
      </dsp:nvSpPr>
      <dsp:spPr>
        <a:xfrm>
          <a:off x="4330819" y="3505944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bg1"/>
              </a:solidFill>
            </a:rPr>
            <a:t>  </a:t>
          </a:r>
          <a:r>
            <a:rPr lang="el-GR" sz="900" b="1" kern="1200" dirty="0" err="1" smtClean="0">
              <a:solidFill>
                <a:schemeClr val="bg1"/>
              </a:solidFill>
            </a:rPr>
            <a:t>Αρετάκη</a:t>
          </a:r>
          <a:r>
            <a:rPr lang="el-GR" sz="900" b="1" kern="1200" dirty="0" smtClean="0">
              <a:solidFill>
                <a:schemeClr val="bg1"/>
              </a:solidFill>
            </a:rPr>
            <a:t> </a:t>
          </a:r>
          <a:r>
            <a:rPr lang="el-GR" sz="900" b="1" kern="1200" dirty="0" err="1" smtClean="0">
              <a:solidFill>
                <a:schemeClr val="bg1"/>
              </a:solidFill>
            </a:rPr>
            <a:t>Ερωφίλη</a:t>
          </a:r>
          <a:r>
            <a:rPr lang="el-GR" sz="900" b="1" kern="1200" dirty="0" smtClean="0">
              <a:solidFill>
                <a:schemeClr val="bg1"/>
              </a:solidFill>
            </a:rPr>
            <a:t>   </a:t>
          </a:r>
          <a:r>
            <a:rPr lang="el-GR" sz="900" kern="1200" dirty="0" smtClean="0"/>
            <a:t>παπαδιά</a:t>
          </a:r>
          <a:r>
            <a:rPr lang="el-GR" sz="900" b="1" kern="1200" dirty="0" smtClean="0">
              <a:solidFill>
                <a:schemeClr val="bg1"/>
              </a:solidFill>
            </a:rPr>
            <a:t>      </a:t>
          </a:r>
          <a:r>
            <a:rPr lang="el-GR" sz="900" kern="1200" dirty="0" smtClean="0"/>
            <a:t>       </a:t>
          </a:r>
          <a:endParaRPr lang="en-US" sz="900" kern="1200" dirty="0"/>
        </a:p>
      </dsp:txBody>
      <dsp:txXfrm>
        <a:off x="4330819" y="3505944"/>
        <a:ext cx="1090844" cy="545422"/>
      </dsp:txXfrm>
    </dsp:sp>
    <dsp:sp modelId="{5BC9BD5F-88D2-4B7B-A83C-E6078370BB8A}">
      <dsp:nvSpPr>
        <dsp:cNvPr id="0" name=""/>
        <dsp:cNvSpPr/>
      </dsp:nvSpPr>
      <dsp:spPr>
        <a:xfrm rot="14253008">
          <a:off x="3709122" y="3427284"/>
          <a:ext cx="80920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09206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253008">
        <a:off x="4093495" y="3416996"/>
        <a:ext cx="40460" cy="40460"/>
      </dsp:txXfrm>
    </dsp:sp>
    <dsp:sp modelId="{8D0E4DF1-A0C9-42DF-A3E3-78A82524A37F}">
      <dsp:nvSpPr>
        <dsp:cNvPr id="0" name=""/>
        <dsp:cNvSpPr/>
      </dsp:nvSpPr>
      <dsp:spPr>
        <a:xfrm>
          <a:off x="2805786" y="2823086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bg1"/>
              </a:solidFill>
            </a:rPr>
            <a:t>  </a:t>
          </a:r>
          <a:r>
            <a:rPr lang="el-GR" sz="900" b="1" kern="1200" dirty="0" err="1" smtClean="0">
              <a:solidFill>
                <a:schemeClr val="bg1"/>
              </a:solidFill>
            </a:rPr>
            <a:t>Αρετάκης</a:t>
          </a:r>
          <a:r>
            <a:rPr lang="el-GR" sz="900" b="1" kern="1200" dirty="0" smtClean="0">
              <a:solidFill>
                <a:schemeClr val="bg1"/>
              </a:solidFill>
            </a:rPr>
            <a:t> Μανώλης    </a:t>
          </a:r>
          <a:r>
            <a:rPr lang="en-US" sz="900" b="1" kern="1200" dirty="0" smtClean="0">
              <a:solidFill>
                <a:schemeClr val="bg1"/>
              </a:solidFill>
            </a:rPr>
            <a:t>            </a:t>
          </a:r>
          <a:endParaRPr lang="en-US" sz="900" kern="1200" dirty="0"/>
        </a:p>
      </dsp:txBody>
      <dsp:txXfrm>
        <a:off x="2805786" y="2823086"/>
        <a:ext cx="1090844" cy="545422"/>
      </dsp:txXfrm>
    </dsp:sp>
    <dsp:sp modelId="{40609033-9502-4D15-AA57-05446325AF83}">
      <dsp:nvSpPr>
        <dsp:cNvPr id="0" name=""/>
        <dsp:cNvSpPr/>
      </dsp:nvSpPr>
      <dsp:spPr>
        <a:xfrm rot="12942401">
          <a:off x="2318942" y="2929046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942401">
        <a:off x="2574184" y="2925555"/>
        <a:ext cx="26867" cy="26867"/>
      </dsp:txXfrm>
    </dsp:sp>
    <dsp:sp modelId="{B82E5C17-F3DF-499D-B753-6F78B45B990D}">
      <dsp:nvSpPr>
        <dsp:cNvPr id="0" name=""/>
        <dsp:cNvSpPr/>
      </dsp:nvSpPr>
      <dsp:spPr>
        <a:xfrm>
          <a:off x="1278604" y="2509469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Αρετάκης</a:t>
          </a:r>
          <a:r>
            <a:rPr lang="el-GR" sz="900" b="1" kern="1200" dirty="0" smtClean="0">
              <a:solidFill>
                <a:schemeClr val="bg1"/>
              </a:solidFill>
            </a:rPr>
            <a:t> Γιώργης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2509469"/>
        <a:ext cx="1090844" cy="545422"/>
      </dsp:txXfrm>
    </dsp:sp>
    <dsp:sp modelId="{1E19EC54-DB40-4CC9-950C-00051B13248B}">
      <dsp:nvSpPr>
        <dsp:cNvPr id="0" name=""/>
        <dsp:cNvSpPr/>
      </dsp:nvSpPr>
      <dsp:spPr>
        <a:xfrm rot="8657599">
          <a:off x="2318942" y="3242664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2574184" y="3239173"/>
        <a:ext cx="26867" cy="26867"/>
      </dsp:txXfrm>
    </dsp:sp>
    <dsp:sp modelId="{448D6AA0-A376-4641-832F-6805D2AEC194}">
      <dsp:nvSpPr>
        <dsp:cNvPr id="0" name=""/>
        <dsp:cNvSpPr/>
      </dsp:nvSpPr>
      <dsp:spPr>
        <a:xfrm>
          <a:off x="1278604" y="3136704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bg1"/>
              </a:solidFill>
            </a:rPr>
            <a:t>Μαρία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3136704"/>
        <a:ext cx="1090844" cy="545422"/>
      </dsp:txXfrm>
    </dsp:sp>
    <dsp:sp modelId="{73DAA1C5-5E6D-4C8D-9D69-5239BEEDB154}">
      <dsp:nvSpPr>
        <dsp:cNvPr id="0" name=""/>
        <dsp:cNvSpPr/>
      </dsp:nvSpPr>
      <dsp:spPr>
        <a:xfrm rot="7633185">
          <a:off x="3754816" y="4054519"/>
          <a:ext cx="7178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17817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633185">
        <a:off x="4095780" y="4046516"/>
        <a:ext cx="35890" cy="35890"/>
      </dsp:txXfrm>
    </dsp:sp>
    <dsp:sp modelId="{49B99DF8-3DD2-47B7-8679-3EE798B77AA6}">
      <dsp:nvSpPr>
        <dsp:cNvPr id="0" name=""/>
        <dsp:cNvSpPr/>
      </dsp:nvSpPr>
      <dsp:spPr>
        <a:xfrm>
          <a:off x="2805786" y="4077557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>
              <a:solidFill>
                <a:schemeClr val="bg1"/>
              </a:solidFill>
            </a:rPr>
            <a:t>Καναράκη</a:t>
          </a:r>
          <a:r>
            <a:rPr lang="el-GR" sz="900" b="1" kern="1200" dirty="0" smtClean="0">
              <a:solidFill>
                <a:schemeClr val="bg1"/>
              </a:solidFill>
            </a:rPr>
            <a:t> Ειρήνη</a:t>
          </a:r>
          <a:endParaRPr lang="en-US" sz="900" kern="1200" dirty="0"/>
        </a:p>
      </dsp:txBody>
      <dsp:txXfrm>
        <a:off x="2805786" y="4077557"/>
        <a:ext cx="1090844" cy="545422"/>
      </dsp:txXfrm>
    </dsp:sp>
    <dsp:sp modelId="{D56DFC30-A988-4800-8887-9BFD681E6AC4}">
      <dsp:nvSpPr>
        <dsp:cNvPr id="0" name=""/>
        <dsp:cNvSpPr/>
      </dsp:nvSpPr>
      <dsp:spPr>
        <a:xfrm rot="12942401">
          <a:off x="2318942" y="4183517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942401">
        <a:off x="2574184" y="4180026"/>
        <a:ext cx="26867" cy="26867"/>
      </dsp:txXfrm>
    </dsp:sp>
    <dsp:sp modelId="{4D3B2E1C-4586-4DCC-BDFD-A05C8D26A079}">
      <dsp:nvSpPr>
        <dsp:cNvPr id="0" name=""/>
        <dsp:cNvSpPr/>
      </dsp:nvSpPr>
      <dsp:spPr>
        <a:xfrm>
          <a:off x="1278604" y="3763940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bg1"/>
              </a:solidFill>
            </a:rPr>
            <a:t>Κανάρης Δημήτρης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3763940"/>
        <a:ext cx="1090844" cy="545422"/>
      </dsp:txXfrm>
    </dsp:sp>
    <dsp:sp modelId="{744FD431-4F0F-4DF1-AB3C-DCBE4C67E1DD}">
      <dsp:nvSpPr>
        <dsp:cNvPr id="0" name=""/>
        <dsp:cNvSpPr/>
      </dsp:nvSpPr>
      <dsp:spPr>
        <a:xfrm rot="8657599">
          <a:off x="2318942" y="4497135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2574184" y="4493643"/>
        <a:ext cx="26867" cy="26867"/>
      </dsp:txXfrm>
    </dsp:sp>
    <dsp:sp modelId="{07CE753E-4E4A-402D-9DF9-5A5584D5FF05}">
      <dsp:nvSpPr>
        <dsp:cNvPr id="0" name=""/>
        <dsp:cNvSpPr/>
      </dsp:nvSpPr>
      <dsp:spPr>
        <a:xfrm>
          <a:off x="1278604" y="4391175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bg1"/>
              </a:solidFill>
            </a:rPr>
            <a:t>Κατερίνα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278604" y="4391175"/>
        <a:ext cx="1090844" cy="5454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A092B-E052-4BF1-AD49-AB1476AD227E}">
      <dsp:nvSpPr>
        <dsp:cNvPr id="0" name=""/>
        <dsp:cNvSpPr/>
      </dsp:nvSpPr>
      <dsp:spPr>
        <a:xfrm>
          <a:off x="5860150" y="2195851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>
            <a:solidFill>
              <a:schemeClr val="bg1"/>
            </a:solidFill>
          </a:endParaRPr>
        </a:p>
      </dsp:txBody>
      <dsp:txXfrm>
        <a:off x="5860150" y="2195851"/>
        <a:ext cx="1090844" cy="545422"/>
      </dsp:txXfrm>
    </dsp:sp>
    <dsp:sp modelId="{7B9565EA-2AFF-4EFA-B379-E4EAE0C45365}">
      <dsp:nvSpPr>
        <dsp:cNvPr id="0" name=""/>
        <dsp:cNvSpPr/>
      </dsp:nvSpPr>
      <dsp:spPr>
        <a:xfrm rot="15049260">
          <a:off x="4977887" y="1831384"/>
          <a:ext cx="13281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28189" y="9942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5049260">
        <a:off x="5608777" y="1808122"/>
        <a:ext cx="66409" cy="66409"/>
      </dsp:txXfrm>
    </dsp:sp>
    <dsp:sp modelId="{124915D3-79AF-4CF3-9021-44CC698AB8DB}">
      <dsp:nvSpPr>
        <dsp:cNvPr id="0" name=""/>
        <dsp:cNvSpPr/>
      </dsp:nvSpPr>
      <dsp:spPr>
        <a:xfrm>
          <a:off x="4332968" y="941380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 smtClean="0">
            <a:solidFill>
              <a:schemeClr val="bg1"/>
            </a:solidFill>
          </a:endParaRPr>
        </a:p>
      </dsp:txBody>
      <dsp:txXfrm>
        <a:off x="4332968" y="941380"/>
        <a:ext cx="1090844" cy="545422"/>
      </dsp:txXfrm>
    </dsp:sp>
    <dsp:sp modelId="{B7D6230E-CE3B-45BA-854D-710415557BE3}">
      <dsp:nvSpPr>
        <dsp:cNvPr id="0" name=""/>
        <dsp:cNvSpPr/>
      </dsp:nvSpPr>
      <dsp:spPr>
        <a:xfrm rot="14110531">
          <a:off x="3732761" y="890531"/>
          <a:ext cx="76407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64077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110531">
        <a:off x="4095698" y="881371"/>
        <a:ext cx="38203" cy="38203"/>
      </dsp:txXfrm>
    </dsp:sp>
    <dsp:sp modelId="{30FA819A-FC0E-4E5E-BF5A-000456B853D0}">
      <dsp:nvSpPr>
        <dsp:cNvPr id="0" name=""/>
        <dsp:cNvSpPr/>
      </dsp:nvSpPr>
      <dsp:spPr>
        <a:xfrm>
          <a:off x="2805786" y="314145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>
            <a:solidFill>
              <a:schemeClr val="bg1"/>
            </a:solidFill>
          </a:endParaRPr>
        </a:p>
      </dsp:txBody>
      <dsp:txXfrm>
        <a:off x="2805786" y="314145"/>
        <a:ext cx="1090844" cy="545422"/>
      </dsp:txXfrm>
    </dsp:sp>
    <dsp:sp modelId="{30BD065F-8E05-436B-8509-8C5D82C7493C}">
      <dsp:nvSpPr>
        <dsp:cNvPr id="0" name=""/>
        <dsp:cNvSpPr/>
      </dsp:nvSpPr>
      <dsp:spPr>
        <a:xfrm rot="13053842">
          <a:off x="2343914" y="419840"/>
          <a:ext cx="5152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15289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053842">
        <a:off x="2588676" y="416901"/>
        <a:ext cx="25764" cy="25764"/>
      </dsp:txXfrm>
    </dsp:sp>
    <dsp:sp modelId="{D9E3DCE9-96E7-42B7-BB41-D4C91B19DA10}">
      <dsp:nvSpPr>
        <dsp:cNvPr id="0" name=""/>
        <dsp:cNvSpPr/>
      </dsp:nvSpPr>
      <dsp:spPr>
        <a:xfrm>
          <a:off x="1306486" y="0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>
            <a:solidFill>
              <a:schemeClr val="bg1"/>
            </a:solidFill>
          </a:endParaRPr>
        </a:p>
      </dsp:txBody>
      <dsp:txXfrm>
        <a:off x="1306486" y="0"/>
        <a:ext cx="1090844" cy="545422"/>
      </dsp:txXfrm>
    </dsp:sp>
    <dsp:sp modelId="{0024D02B-5AF3-4FEC-AA84-70FB263C984D}">
      <dsp:nvSpPr>
        <dsp:cNvPr id="0" name=""/>
        <dsp:cNvSpPr/>
      </dsp:nvSpPr>
      <dsp:spPr>
        <a:xfrm rot="8657599">
          <a:off x="2318942" y="733722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2574184" y="730231"/>
        <a:ext cx="26867" cy="26867"/>
      </dsp:txXfrm>
    </dsp:sp>
    <dsp:sp modelId="{0F789A30-F990-4089-9CD4-A6D555B1B3FF}">
      <dsp:nvSpPr>
        <dsp:cNvPr id="0" name=""/>
        <dsp:cNvSpPr/>
      </dsp:nvSpPr>
      <dsp:spPr>
        <a:xfrm>
          <a:off x="1278604" y="627762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>
            <a:solidFill>
              <a:schemeClr val="bg1"/>
            </a:solidFill>
          </a:endParaRPr>
        </a:p>
      </dsp:txBody>
      <dsp:txXfrm>
        <a:off x="1278604" y="627762"/>
        <a:ext cx="1090844" cy="545422"/>
      </dsp:txXfrm>
    </dsp:sp>
    <dsp:sp modelId="{42F3D39B-46FC-4680-8D40-127F5A788362}">
      <dsp:nvSpPr>
        <dsp:cNvPr id="0" name=""/>
        <dsp:cNvSpPr/>
      </dsp:nvSpPr>
      <dsp:spPr>
        <a:xfrm rot="7489469">
          <a:off x="3732761" y="1517766"/>
          <a:ext cx="76407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64077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489469">
        <a:off x="4095698" y="1508607"/>
        <a:ext cx="38203" cy="38203"/>
      </dsp:txXfrm>
    </dsp:sp>
    <dsp:sp modelId="{00021E90-B0F6-4518-B95F-A869D79EEFF9}">
      <dsp:nvSpPr>
        <dsp:cNvPr id="0" name=""/>
        <dsp:cNvSpPr/>
      </dsp:nvSpPr>
      <dsp:spPr>
        <a:xfrm>
          <a:off x="2805786" y="1568615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>
            <a:solidFill>
              <a:schemeClr val="bg1"/>
            </a:solidFill>
          </a:endParaRPr>
        </a:p>
      </dsp:txBody>
      <dsp:txXfrm>
        <a:off x="2805786" y="1568615"/>
        <a:ext cx="1090844" cy="545422"/>
      </dsp:txXfrm>
    </dsp:sp>
    <dsp:sp modelId="{062CA80E-B047-4E0E-A898-0F8662A4B988}">
      <dsp:nvSpPr>
        <dsp:cNvPr id="0" name=""/>
        <dsp:cNvSpPr/>
      </dsp:nvSpPr>
      <dsp:spPr>
        <a:xfrm rot="12942401">
          <a:off x="2318942" y="1674575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942401">
        <a:off x="2574184" y="1671084"/>
        <a:ext cx="26867" cy="26867"/>
      </dsp:txXfrm>
    </dsp:sp>
    <dsp:sp modelId="{85EF8228-B678-424D-ADD0-0570F1571124}">
      <dsp:nvSpPr>
        <dsp:cNvPr id="0" name=""/>
        <dsp:cNvSpPr/>
      </dsp:nvSpPr>
      <dsp:spPr>
        <a:xfrm>
          <a:off x="1278604" y="1254998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>
            <a:solidFill>
              <a:schemeClr val="bg1"/>
            </a:solidFill>
          </a:endParaRPr>
        </a:p>
      </dsp:txBody>
      <dsp:txXfrm>
        <a:off x="1278604" y="1254998"/>
        <a:ext cx="1090844" cy="545422"/>
      </dsp:txXfrm>
    </dsp:sp>
    <dsp:sp modelId="{DB5DFBFC-0380-4253-8692-ECAAA1737025}">
      <dsp:nvSpPr>
        <dsp:cNvPr id="0" name=""/>
        <dsp:cNvSpPr/>
      </dsp:nvSpPr>
      <dsp:spPr>
        <a:xfrm rot="8016760">
          <a:off x="2393680" y="2007959"/>
          <a:ext cx="48776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87763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016760">
        <a:off x="2625368" y="2005707"/>
        <a:ext cx="24388" cy="24388"/>
      </dsp:txXfrm>
    </dsp:sp>
    <dsp:sp modelId="{F6B06CA5-42C8-4EBB-BC98-F50D689828AF}">
      <dsp:nvSpPr>
        <dsp:cNvPr id="0" name=""/>
        <dsp:cNvSpPr/>
      </dsp:nvSpPr>
      <dsp:spPr>
        <a:xfrm>
          <a:off x="1378493" y="1921765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>
            <a:solidFill>
              <a:schemeClr val="bg1"/>
            </a:solidFill>
          </a:endParaRPr>
        </a:p>
      </dsp:txBody>
      <dsp:txXfrm>
        <a:off x="1378493" y="1921765"/>
        <a:ext cx="1090844" cy="545422"/>
      </dsp:txXfrm>
    </dsp:sp>
    <dsp:sp modelId="{64BB7143-AE0A-4757-9935-CC5D45DDC3F8}">
      <dsp:nvSpPr>
        <dsp:cNvPr id="0" name=""/>
        <dsp:cNvSpPr/>
      </dsp:nvSpPr>
      <dsp:spPr>
        <a:xfrm rot="6510320">
          <a:off x="4950144" y="3113666"/>
          <a:ext cx="138152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81526" y="9942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6510320">
        <a:off x="5606369" y="3089070"/>
        <a:ext cx="69076" cy="69076"/>
      </dsp:txXfrm>
    </dsp:sp>
    <dsp:sp modelId="{C4782B93-756E-4A7D-806B-0D0E51CC0C97}">
      <dsp:nvSpPr>
        <dsp:cNvPr id="0" name=""/>
        <dsp:cNvSpPr/>
      </dsp:nvSpPr>
      <dsp:spPr>
        <a:xfrm>
          <a:off x="4330819" y="3505944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b="1" kern="1200" smtClean="0">
              <a:solidFill>
                <a:schemeClr val="bg1"/>
              </a:solidFill>
            </a:rPr>
            <a:t>     </a:t>
          </a:r>
          <a:r>
            <a:rPr lang="el-GR" sz="3300" kern="1200" smtClean="0"/>
            <a:t>       </a:t>
          </a:r>
          <a:endParaRPr lang="en-US" sz="3300" kern="1200" dirty="0"/>
        </a:p>
      </dsp:txBody>
      <dsp:txXfrm>
        <a:off x="4330819" y="3505944"/>
        <a:ext cx="1090844" cy="545422"/>
      </dsp:txXfrm>
    </dsp:sp>
    <dsp:sp modelId="{5BC9BD5F-88D2-4B7B-A83C-E6078370BB8A}">
      <dsp:nvSpPr>
        <dsp:cNvPr id="0" name=""/>
        <dsp:cNvSpPr/>
      </dsp:nvSpPr>
      <dsp:spPr>
        <a:xfrm rot="14253008">
          <a:off x="3709122" y="3427284"/>
          <a:ext cx="80920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09206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253008">
        <a:off x="4093495" y="3416996"/>
        <a:ext cx="40460" cy="40460"/>
      </dsp:txXfrm>
    </dsp:sp>
    <dsp:sp modelId="{8D0E4DF1-A0C9-42DF-A3E3-78A82524A37F}">
      <dsp:nvSpPr>
        <dsp:cNvPr id="0" name=""/>
        <dsp:cNvSpPr/>
      </dsp:nvSpPr>
      <dsp:spPr>
        <a:xfrm>
          <a:off x="2805786" y="2823086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b="1" kern="1200" dirty="0" smtClean="0">
              <a:solidFill>
                <a:schemeClr val="bg1"/>
              </a:solidFill>
            </a:rPr>
            <a:t> </a:t>
          </a:r>
          <a:r>
            <a:rPr lang="en-US" sz="3300" b="1" kern="1200" dirty="0" smtClean="0">
              <a:solidFill>
                <a:schemeClr val="bg1"/>
              </a:solidFill>
            </a:rPr>
            <a:t>          </a:t>
          </a:r>
          <a:endParaRPr lang="en-US" sz="3300" kern="1200" dirty="0"/>
        </a:p>
      </dsp:txBody>
      <dsp:txXfrm>
        <a:off x="2805786" y="2823086"/>
        <a:ext cx="1090844" cy="545422"/>
      </dsp:txXfrm>
    </dsp:sp>
    <dsp:sp modelId="{40609033-9502-4D15-AA57-05446325AF83}">
      <dsp:nvSpPr>
        <dsp:cNvPr id="0" name=""/>
        <dsp:cNvSpPr/>
      </dsp:nvSpPr>
      <dsp:spPr>
        <a:xfrm rot="12942401">
          <a:off x="2318942" y="2929046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942401">
        <a:off x="2574184" y="2925555"/>
        <a:ext cx="26867" cy="26867"/>
      </dsp:txXfrm>
    </dsp:sp>
    <dsp:sp modelId="{B82E5C17-F3DF-499D-B753-6F78B45B990D}">
      <dsp:nvSpPr>
        <dsp:cNvPr id="0" name=""/>
        <dsp:cNvSpPr/>
      </dsp:nvSpPr>
      <dsp:spPr>
        <a:xfrm>
          <a:off x="1278604" y="2509469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>
            <a:solidFill>
              <a:schemeClr val="bg1"/>
            </a:solidFill>
          </a:endParaRPr>
        </a:p>
      </dsp:txBody>
      <dsp:txXfrm>
        <a:off x="1278604" y="2509469"/>
        <a:ext cx="1090844" cy="545422"/>
      </dsp:txXfrm>
    </dsp:sp>
    <dsp:sp modelId="{1E19EC54-DB40-4CC9-950C-00051B13248B}">
      <dsp:nvSpPr>
        <dsp:cNvPr id="0" name=""/>
        <dsp:cNvSpPr/>
      </dsp:nvSpPr>
      <dsp:spPr>
        <a:xfrm rot="8657599">
          <a:off x="2318942" y="3242664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2574184" y="3239173"/>
        <a:ext cx="26867" cy="26867"/>
      </dsp:txXfrm>
    </dsp:sp>
    <dsp:sp modelId="{448D6AA0-A376-4641-832F-6805D2AEC194}">
      <dsp:nvSpPr>
        <dsp:cNvPr id="0" name=""/>
        <dsp:cNvSpPr/>
      </dsp:nvSpPr>
      <dsp:spPr>
        <a:xfrm>
          <a:off x="1278604" y="3136704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>
            <a:solidFill>
              <a:schemeClr val="bg1"/>
            </a:solidFill>
          </a:endParaRPr>
        </a:p>
      </dsp:txBody>
      <dsp:txXfrm>
        <a:off x="1278604" y="3136704"/>
        <a:ext cx="1090844" cy="545422"/>
      </dsp:txXfrm>
    </dsp:sp>
    <dsp:sp modelId="{73DAA1C5-5E6D-4C8D-9D69-5239BEEDB154}">
      <dsp:nvSpPr>
        <dsp:cNvPr id="0" name=""/>
        <dsp:cNvSpPr/>
      </dsp:nvSpPr>
      <dsp:spPr>
        <a:xfrm rot="7633185">
          <a:off x="3754816" y="4054519"/>
          <a:ext cx="7178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17817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633185">
        <a:off x="4095780" y="4046516"/>
        <a:ext cx="35890" cy="35890"/>
      </dsp:txXfrm>
    </dsp:sp>
    <dsp:sp modelId="{49B99DF8-3DD2-47B7-8679-3EE798B77AA6}">
      <dsp:nvSpPr>
        <dsp:cNvPr id="0" name=""/>
        <dsp:cNvSpPr/>
      </dsp:nvSpPr>
      <dsp:spPr>
        <a:xfrm>
          <a:off x="2805786" y="4077557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805786" y="4077557"/>
        <a:ext cx="1090844" cy="545422"/>
      </dsp:txXfrm>
    </dsp:sp>
    <dsp:sp modelId="{D56DFC30-A988-4800-8887-9BFD681E6AC4}">
      <dsp:nvSpPr>
        <dsp:cNvPr id="0" name=""/>
        <dsp:cNvSpPr/>
      </dsp:nvSpPr>
      <dsp:spPr>
        <a:xfrm rot="12942401">
          <a:off x="2318942" y="4183517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942401">
        <a:off x="2574184" y="4180026"/>
        <a:ext cx="26867" cy="26867"/>
      </dsp:txXfrm>
    </dsp:sp>
    <dsp:sp modelId="{4D3B2E1C-4586-4DCC-BDFD-A05C8D26A079}">
      <dsp:nvSpPr>
        <dsp:cNvPr id="0" name=""/>
        <dsp:cNvSpPr/>
      </dsp:nvSpPr>
      <dsp:spPr>
        <a:xfrm>
          <a:off x="1278604" y="3763940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>
            <a:solidFill>
              <a:schemeClr val="bg1"/>
            </a:solidFill>
          </a:endParaRPr>
        </a:p>
      </dsp:txBody>
      <dsp:txXfrm>
        <a:off x="1278604" y="3763940"/>
        <a:ext cx="1090844" cy="545422"/>
      </dsp:txXfrm>
    </dsp:sp>
    <dsp:sp modelId="{744FD431-4F0F-4DF1-AB3C-DCBE4C67E1DD}">
      <dsp:nvSpPr>
        <dsp:cNvPr id="0" name=""/>
        <dsp:cNvSpPr/>
      </dsp:nvSpPr>
      <dsp:spPr>
        <a:xfrm rot="8657599">
          <a:off x="2318942" y="4497135"/>
          <a:ext cx="53735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37351" y="9942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2574184" y="4493643"/>
        <a:ext cx="26867" cy="26867"/>
      </dsp:txXfrm>
    </dsp:sp>
    <dsp:sp modelId="{07CE753E-4E4A-402D-9DF9-5A5584D5FF05}">
      <dsp:nvSpPr>
        <dsp:cNvPr id="0" name=""/>
        <dsp:cNvSpPr/>
      </dsp:nvSpPr>
      <dsp:spPr>
        <a:xfrm>
          <a:off x="1278604" y="4391175"/>
          <a:ext cx="1090844" cy="54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>
            <a:solidFill>
              <a:schemeClr val="bg1"/>
            </a:solidFill>
          </a:endParaRPr>
        </a:p>
      </dsp:txBody>
      <dsp:txXfrm>
        <a:off x="1278604" y="4391175"/>
        <a:ext cx="1090844" cy="545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82E49274-593B-4D4A-99EC-03AF36FF5977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0E77931-B247-4B62-9388-A90439F2E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D81E8A01-EA23-43EC-8B98-D0F0CDE1A828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FF8C8F9-F410-45F9-A093-56DC9A964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1E8A01-EA23-43EC-8B98-D0F0CDE1A828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C8F9-F410-45F9-A093-56DC9A96410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1E8A01-EA23-43EC-8B98-D0F0CDE1A828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C8F9-F410-45F9-A093-56DC9A96410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1E8A01-EA23-43EC-8B98-D0F0CDE1A828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C8F9-F410-45F9-A093-56DC9A96410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1E8A01-EA23-43EC-8B98-D0F0CDE1A828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C8F9-F410-45F9-A093-56DC9A96410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11AD06E-6C54-45C8-B013-AC34E2CE712A}" type="datetimeFigureOut">
              <a:rPr lang="en-US" smtClean="0"/>
              <a:pPr/>
              <a:t>4/21/2015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22013F5-AA50-4CBF-8479-F6D303FD96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D06E-6C54-45C8-B013-AC34E2CE712A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13F5-AA50-4CBF-8479-F6D303FD9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D06E-6C54-45C8-B013-AC34E2CE712A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13F5-AA50-4CBF-8479-F6D303FD9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Shap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4AFC-513D-4610-9D62-02920051B172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F8ED-DEA0-4B25-8E53-1794F49A9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11AD06E-6C54-45C8-B013-AC34E2CE712A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22013F5-AA50-4CBF-8479-F6D303FD96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D06E-6C54-45C8-B013-AC34E2CE712A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13F5-AA50-4CBF-8479-F6D303FD9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D06E-6C54-45C8-B013-AC34E2CE712A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13F5-AA50-4CBF-8479-F6D303FD9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4AFC-513D-4610-9D62-02920051B17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F8ED-DEA0-4B25-8E53-1794F49A91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4AFC-513D-4610-9D62-02920051B17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F8ED-DEA0-4B25-8E53-1794F49A91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D06E-6C54-45C8-B013-AC34E2CE712A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13F5-AA50-4CBF-8479-F6D303FD9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D06E-6C54-45C8-B013-AC34E2CE712A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13F5-AA50-4CBF-8479-F6D303FD9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111AD06E-6C54-45C8-B013-AC34E2CE712A}" type="datetimeFigureOut">
              <a:rPr lang="en-US" smtClean="0"/>
              <a:pPr/>
              <a:t>4/21/2015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algn="l"/>
            <a:fld id="{922013F5-AA50-4CBF-8479-F6D303FD9657}" type="slidenum">
              <a:rPr lang="en-US" smtClean="0"/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οικογενειακό μου δέντρο</a:t>
            </a:r>
            <a:endParaRPr lang="en-US" dirty="0">
              <a:ln w="12700">
                <a:noFill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5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οικογενειακό μου δέντρο</a:t>
            </a:r>
            <a:endParaRPr lang="en-US" dirty="0">
              <a:ln w="12700">
                <a:noFill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5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οικογενειακό μου δέντρο</a:t>
            </a:r>
            <a:endParaRPr lang="en-US" dirty="0">
              <a:ln w="12700">
                <a:noFill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5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οικογενειακό μου δέντρο</a:t>
            </a:r>
            <a:endParaRPr lang="en-US" dirty="0">
              <a:ln w="12700">
                <a:noFill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5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err="1" smtClean="0"/>
              <a:t>Καλαϊτζάκης</a:t>
            </a:r>
            <a:r>
              <a:rPr lang="el-GR" dirty="0" smtClean="0"/>
              <a:t> </a:t>
            </a:r>
            <a:r>
              <a:rPr lang="el-GR" dirty="0" smtClean="0"/>
              <a:t>Μανώλης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(1897-1945)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018112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Επιφάνεια εργασίας\jjj\IMG_1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0"/>
            <a:ext cx="54006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err="1" smtClean="0"/>
              <a:t>Αρετάκης</a:t>
            </a:r>
            <a:r>
              <a:rPr lang="el-GR" b="1" dirty="0" smtClean="0"/>
              <a:t> Μανώλης -</a:t>
            </a:r>
            <a:r>
              <a:rPr lang="el-GR" b="1" dirty="0" err="1" smtClean="0"/>
              <a:t>Καναράκη</a:t>
            </a:r>
            <a:r>
              <a:rPr lang="el-GR" b="1" dirty="0" smtClean="0"/>
              <a:t> Ειρήνη</a:t>
            </a:r>
            <a:endParaRPr lang="el-GR" b="1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Επιφάνεια εργασίας\jjj\IMGP3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4796945" cy="5945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milyTre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5CEF8D-1E84-461C-B43A-425782AA98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FamilyTree</Template>
  <TotalTime>0</TotalTime>
  <Words>142</Words>
  <Application>Microsoft Office PowerPoint</Application>
  <PresentationFormat>Προβολή στην οθόνη (4:3)</PresentationFormat>
  <Paragraphs>59</Paragraphs>
  <Slides>16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FamilyTree</vt:lpstr>
      <vt:lpstr>Το οικογενειακό μου δέντρο</vt:lpstr>
      <vt:lpstr>Το οικογενειακό μου δέντρο</vt:lpstr>
      <vt:lpstr>Διαφάνεια 3</vt:lpstr>
      <vt:lpstr>Το οικογενειακό μου δέντρο</vt:lpstr>
      <vt:lpstr>Διαφάνεια 5</vt:lpstr>
      <vt:lpstr>Καλαϊτζάκης Μανώλης  (1897-1945)</vt:lpstr>
      <vt:lpstr>Διαφάνεια 7</vt:lpstr>
      <vt:lpstr>Αρετάκης Μανώλης -Καναράκη Ειρήνη</vt:lpstr>
      <vt:lpstr>Διαφάνεια 9</vt:lpstr>
      <vt:lpstr>Διαφάνεια 10</vt:lpstr>
      <vt:lpstr>Διαφάνεια 11</vt:lpstr>
      <vt:lpstr>Διαφάνεια 12</vt:lpstr>
      <vt:lpstr>Διαφάνεια 13</vt:lpstr>
      <vt:lpstr>Το οικογενειακό μου δέντρο</vt:lpstr>
      <vt:lpstr>Διαφάνεια 15</vt:lpstr>
      <vt:lpstr>Διαφάνεια 16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2015-01-20T15:54:30Z</dcterms:created>
  <dcterms:modified xsi:type="dcterms:W3CDTF">2015-04-21T15:53:42Z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TC101079709990</vt:lpwstr>
  </property>
</Properties>
</file>